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1340768"/>
            <a:ext cx="828148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KW" sz="2000" b="1" dirty="0"/>
              <a:t>عمادة التعليم الإلكتروني تتابع أعمال احتياجات التجهيزات التعليمية الإلكترونية في كلية العلوم والدراسات</a:t>
            </a:r>
          </a:p>
          <a:p>
            <a:r>
              <a:rPr lang="ar-KW" sz="2000" b="1" dirty="0"/>
              <a:t>الإنسانية برماح</a:t>
            </a:r>
          </a:p>
          <a:p>
            <a:r>
              <a:rPr lang="ar-KW" sz="2000" b="1" dirty="0"/>
              <a:t>في اطار متابعة عمادة التعليم الالكتروني و التعلم عن بعد لاحتياجات الكليات التي تقع ضمن اختصاصات</a:t>
            </a:r>
          </a:p>
          <a:p>
            <a:r>
              <a:rPr lang="ar-KW" sz="2000" b="1" dirty="0"/>
              <a:t>ومهام العمادة، اجتمع سعادة وكيل العمادة للشؤون التعليمية الدكتور خالد بن </a:t>
            </a:r>
            <a:r>
              <a:rPr lang="ar-KW" sz="2000" b="1" dirty="0" err="1"/>
              <a:t>ناشي</a:t>
            </a:r>
            <a:r>
              <a:rPr lang="ar-KW" sz="2000" b="1" dirty="0"/>
              <a:t> </a:t>
            </a:r>
            <a:r>
              <a:rPr lang="ar-KW" sz="2000" b="1" dirty="0" err="1"/>
              <a:t>المضيبري</a:t>
            </a:r>
            <a:r>
              <a:rPr lang="ar-KW" sz="2000" b="1" dirty="0"/>
              <a:t> بسعادة عميد كلية</a:t>
            </a:r>
          </a:p>
          <a:p>
            <a:r>
              <a:rPr lang="ar-KW" sz="2000" b="1" dirty="0"/>
              <a:t>العلوم و الدراسات الانسانية برماح الدكتور بندر اليحيى لمناقشة احتياجات الكلية من قاعات تدريبية و</a:t>
            </a:r>
          </a:p>
          <a:p>
            <a:r>
              <a:rPr lang="ar-KW" sz="2000" b="1" dirty="0"/>
              <a:t>تجهيزات تعليمية و ذلك حرصاً من العمادة على أن تكون التجهيزات التعليمية بجميع الكليات على مستوى عال</a:t>
            </a:r>
          </a:p>
          <a:p>
            <a:r>
              <a:rPr lang="ar-KW" sz="2000" b="1" dirty="0"/>
              <a:t>من التجهيز والجودة ، حيث تم تداول الرأي حيال إمكانية إنشاء معمل تدريب للقسم الرجال و النسائي بالكلية</a:t>
            </a:r>
          </a:p>
          <a:p>
            <a:r>
              <a:rPr lang="ar-KW" sz="2000" b="1" dirty="0"/>
              <a:t>، وذلك على ضمن إطار خطة العمادة في إنشاء المعامل التدريبية المتخصصة في كليات الجامعة .</a:t>
            </a:r>
            <a:endParaRPr lang="ar-KW" sz="2000" b="1" dirty="0"/>
          </a:p>
        </p:txBody>
      </p:sp>
    </p:spTree>
    <p:extLst>
      <p:ext uri="{BB962C8B-B14F-4D97-AF65-F5344CB8AC3E}">
        <p14:creationId xmlns:p14="http://schemas.microsoft.com/office/powerpoint/2010/main" val="4222934156"/>
      </p:ext>
    </p:extLst>
  </p:cSld>
  <p:clrMapOvr>
    <a:masterClrMapping/>
  </p:clrMapOvr>
</p:sld>
</file>

<file path=ppt/theme/theme1.xml><?xml version="1.0" encoding="utf-8"?>
<a:theme xmlns:a="http://schemas.openxmlformats.org/drawingml/2006/main" name="أفق">
  <a:themeElements>
    <a:clrScheme name="أف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أف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ف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0</TotalTime>
  <Words>114</Words>
  <Application>Microsoft Office PowerPoint</Application>
  <PresentationFormat>عرض على الشاشة (3:4)‏</PresentationFormat>
  <Paragraphs>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أفق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2015-04-06T06:24:47Z</dcterms:created>
  <dcterms:modified xsi:type="dcterms:W3CDTF">2015-04-06T06:26:28Z</dcterms:modified>
</cp:coreProperties>
</file>