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23347" y="1268760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KW" sz="2000" dirty="0"/>
              <a:t>ضمن خطط تطوير أداء أعضاء هيئة التدريس : عمادة التعليم الإلكتروني تقدم</a:t>
            </a:r>
          </a:p>
          <a:p>
            <a:r>
              <a:rPr lang="ar-KW" sz="2000" dirty="0"/>
              <a:t>دورة في نظام إدارة التعلم ) </a:t>
            </a:r>
            <a:r>
              <a:rPr lang="en-US" sz="2000" dirty="0"/>
              <a:t>D2L )</a:t>
            </a:r>
          </a:p>
          <a:p>
            <a:r>
              <a:rPr lang="ar-KW" sz="2000" dirty="0"/>
              <a:t>قدمت عمادةُ التعليم الالكتروني والتعلم عن بعد دورة في نظام إدارة التعلم الإلكتروني ) </a:t>
            </a:r>
            <a:r>
              <a:rPr lang="en-US" sz="2000" dirty="0"/>
              <a:t>D2L ( ، </a:t>
            </a:r>
            <a:r>
              <a:rPr lang="ar-KW" sz="2000" dirty="0"/>
              <a:t>موجهه لأعضاء هيئة</a:t>
            </a:r>
          </a:p>
          <a:p>
            <a:r>
              <a:rPr lang="ar-KW" sz="2000" dirty="0"/>
              <a:t>التدريس في </a:t>
            </a:r>
            <a:r>
              <a:rPr lang="ar-KW" sz="2000" dirty="0" err="1"/>
              <a:t>في</a:t>
            </a:r>
            <a:r>
              <a:rPr lang="ar-KW" sz="2000" dirty="0"/>
              <a:t> كليات المجمعة ، قدمها المدرب د. محمد مدحت موسى ، وتهدف الدورة الى التدريب والتعرف</a:t>
            </a:r>
          </a:p>
          <a:p>
            <a:r>
              <a:rPr lang="ar-KW" sz="2000" dirty="0"/>
              <a:t>على نظام التعليم الإلكتروني وتطبيقاتها التعليمية .</a:t>
            </a:r>
          </a:p>
          <a:p>
            <a:r>
              <a:rPr lang="ar-KW" sz="2000" dirty="0"/>
              <a:t>وقد </a:t>
            </a:r>
            <a:r>
              <a:rPr lang="ar-KW" sz="2000" dirty="0" err="1"/>
              <a:t>حضيت</a:t>
            </a:r>
            <a:r>
              <a:rPr lang="ar-KW" sz="2000" dirty="0"/>
              <a:t> الدورة بإقبال ومشاركة فاعله من قبل اعضاء هيئة التدريس ، مما يدل على حرصهم على تطوير أدائهم في</a:t>
            </a:r>
          </a:p>
          <a:p>
            <a:r>
              <a:rPr lang="ar-KW" sz="2000" dirty="0"/>
              <a:t>استخدام نظام التعلم الإلكتروني ، مما يخدم البيئة التعليمية في الجامعة .</a:t>
            </a:r>
          </a:p>
          <a:p>
            <a:r>
              <a:rPr lang="ar-KW" sz="2000" dirty="0"/>
              <a:t>وتأتي هذه الدورة ضمن جدول الدورات التدريبية الفصلية المعتمد لدى العمادة ، والذي تسعى العمادة من خلاله إلى تقديم</a:t>
            </a:r>
          </a:p>
          <a:p>
            <a:r>
              <a:rPr lang="ar-KW" sz="2000" dirty="0"/>
              <a:t>خدمات التدريب على تطبيقات التعليم الإلكتروني في مختلف كليات الجامعة ، لضمان دعم وتعزيز العملية التعليمية في</a:t>
            </a:r>
          </a:p>
          <a:p>
            <a:r>
              <a:rPr lang="ar-KW" sz="2000" dirty="0"/>
              <a:t>الجامعة .</a:t>
            </a:r>
            <a:endParaRPr lang="ar-KW" sz="2000" dirty="0"/>
          </a:p>
        </p:txBody>
      </p:sp>
    </p:spTree>
    <p:extLst>
      <p:ext uri="{BB962C8B-B14F-4D97-AF65-F5344CB8AC3E}">
        <p14:creationId xmlns:p14="http://schemas.microsoft.com/office/powerpoint/2010/main" val="365609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136</Words>
  <Application>Microsoft Office PowerPoint</Application>
  <PresentationFormat>عرض على الشاشة (3:4)‏</PresentationFormat>
  <Paragraphs>10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حضري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2015-04-06T06:18:58Z</dcterms:created>
  <dcterms:modified xsi:type="dcterms:W3CDTF">2015-04-06T06:20:54Z</dcterms:modified>
</cp:coreProperties>
</file>