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7504" y="188640"/>
            <a:ext cx="8856984" cy="59093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ar-KW" b="1" dirty="0"/>
              <a:t>معالي مدير الجامعة يستقبل مسؤولي عمادة التعليم الإلكتروني ويتسلم</a:t>
            </a:r>
          </a:p>
          <a:p>
            <a:r>
              <a:rPr lang="ar-KW" b="1" dirty="0"/>
              <a:t>نسخةً من دليل نظام التعلم الإلكتروني </a:t>
            </a:r>
            <a:r>
              <a:rPr lang="en-US" b="1" dirty="0"/>
              <a:t>d2l</a:t>
            </a:r>
          </a:p>
          <a:p>
            <a:r>
              <a:rPr lang="ar-KW" dirty="0"/>
              <a:t>استقبل معالي مدير الجامعة د. خالد بن سعد المقرن في مكتب معاليه مسؤولي عمادة التعليم الإلكتروني والتعلم عن بعد ،</a:t>
            </a:r>
          </a:p>
          <a:p>
            <a:r>
              <a:rPr lang="ar-KW" dirty="0"/>
              <a:t>يتقدمهم سعادة وكيل الجامعة المشرف على العمادة د. مسلّم بن محمد الدوسري ، يرافقه سعادة وكيل العمادة للشؤون</a:t>
            </a:r>
          </a:p>
          <a:p>
            <a:r>
              <a:rPr lang="ar-KW" dirty="0"/>
              <a:t>التعليمية </a:t>
            </a:r>
            <a:r>
              <a:rPr lang="ar-KW" dirty="0" err="1"/>
              <a:t>د.خالد</a:t>
            </a:r>
            <a:r>
              <a:rPr lang="ar-KW" dirty="0"/>
              <a:t> بن </a:t>
            </a:r>
            <a:r>
              <a:rPr lang="ar-KW" dirty="0" err="1"/>
              <a:t>ناشي</a:t>
            </a:r>
            <a:r>
              <a:rPr lang="ar-KW" dirty="0"/>
              <a:t> </a:t>
            </a:r>
            <a:r>
              <a:rPr lang="ar-KW" dirty="0" err="1"/>
              <a:t>المضيبري</a:t>
            </a:r>
            <a:r>
              <a:rPr lang="ar-KW" dirty="0"/>
              <a:t> ، وسعادة وكيل العمادة للشؤون الفنية </a:t>
            </a:r>
            <a:r>
              <a:rPr lang="ar-KW" dirty="0" err="1"/>
              <a:t>د.عمر</a:t>
            </a:r>
            <a:r>
              <a:rPr lang="ar-KW" dirty="0"/>
              <a:t> بن سالم الصعيدي ، وسعادة وكيل</a:t>
            </a:r>
          </a:p>
          <a:p>
            <a:r>
              <a:rPr lang="ar-KW" dirty="0"/>
              <a:t>العمادة للجودة والتطوير د. علي بن حمود الحربي .</a:t>
            </a:r>
          </a:p>
          <a:p>
            <a:r>
              <a:rPr lang="ar-KW" dirty="0"/>
              <a:t>وقد تسلم معالي مدير الجامعة في هذا اللقاء نسخةً من دليل نظام التعلم الإلكتروني </a:t>
            </a:r>
            <a:r>
              <a:rPr lang="en-US" dirty="0"/>
              <a:t>d2l </a:t>
            </a:r>
            <a:r>
              <a:rPr lang="ar-KW" dirty="0"/>
              <a:t>في الجامعة باللغتين العربية</a:t>
            </a:r>
          </a:p>
          <a:p>
            <a:r>
              <a:rPr lang="ar-KW" dirty="0"/>
              <a:t>والانجليزية ، والذي انتهت من إعداده عمادة التعليم الإلكتروني مؤخراً بعد انتهاء أعمال تشغيل النظام .</a:t>
            </a:r>
          </a:p>
          <a:p>
            <a:r>
              <a:rPr lang="ar-KW" dirty="0"/>
              <a:t>وقد أطلع معالي مدير الجامعة في هذا اللقاء على مشروعات العمادة التي تم إنجازها أو التي تعمل عليها حالياً ، ومنها :</a:t>
            </a:r>
          </a:p>
          <a:p>
            <a:r>
              <a:rPr lang="ar-KW" dirty="0"/>
              <a:t>مشروع تطوير المقررات الإلكترونية ، ومشروع التجهيزات التعليمية الإلكترونية ، ومشروع التجهيزات التعليمية لذوي</a:t>
            </a:r>
          </a:p>
          <a:p>
            <a:r>
              <a:rPr lang="ar-KW" dirty="0"/>
              <a:t>الاحتياجات الخاصة ، ومشروع برنامج تعليم اللغة الإنجليزية ، ومشروع معامل التدريب الإلكتروني ، ومشروع</a:t>
            </a:r>
          </a:p>
          <a:p>
            <a:r>
              <a:rPr lang="ar-KW" dirty="0"/>
              <a:t>الاختبارات الإلكترونية ، ومشروع التعليم الإلكتروني المتنقل ، ومشروع التعليم الإلكتروني لمنسوبي السجون ، ووحدات</a:t>
            </a:r>
          </a:p>
          <a:p>
            <a:r>
              <a:rPr lang="ar-KW" dirty="0"/>
              <a:t>التعليم الإلكتروني في كليات الجامعة ، ووحدات التعليم الإلكتروني النسائية في الجامعة ، وبرامج التدريب وخططه</a:t>
            </a:r>
          </a:p>
          <a:p>
            <a:r>
              <a:rPr lang="ar-KW" dirty="0"/>
              <a:t>المختلفة في العمادة .</a:t>
            </a:r>
          </a:p>
          <a:p>
            <a:r>
              <a:rPr lang="ar-KW" dirty="0"/>
              <a:t>ثم وجه معالي مدير الجامعة في هذا اللقاء كلمة لمسؤولي العمادة أثنى فيها على الجهود المتميزة للعمادة والتي برغم قصر</a:t>
            </a:r>
          </a:p>
          <a:p>
            <a:r>
              <a:rPr lang="ar-KW" dirty="0"/>
              <a:t>عمرها الزمني إلا أنها قدمت منجزاتٍ متميزةٍ للجامعة ، وشدد معاليه على ضرورة مواصلة الجهود لتطوير أعمال التعليم</a:t>
            </a:r>
          </a:p>
          <a:p>
            <a:r>
              <a:rPr lang="ar-KW" dirty="0"/>
              <a:t>الإلكتروني في الجامعة ، وضرورة مشاركة الكليات ومساهمتها في هذه الأعمال ، والعمل على استقطاب أفضل التقنيات</a:t>
            </a:r>
          </a:p>
          <a:p>
            <a:r>
              <a:rPr lang="ar-KW" dirty="0"/>
              <a:t>المتطورة مع ضرورة تناسبها مع احتياجات الجامعة وإمكان الاستفادة الفعلية منها ، كما وجه معاليه بضرورة إقامة حلقة</a:t>
            </a:r>
          </a:p>
          <a:p>
            <a:r>
              <a:rPr lang="ar-KW" dirty="0"/>
              <a:t>نقاش تجمع مسؤولي الكليات وذوي الاهتمام بأعمال التعليم الإلكتروني من منسوبي الجامعة ومن بعض الجهات من</a:t>
            </a:r>
          </a:p>
          <a:p>
            <a:r>
              <a:rPr lang="ar-KW" dirty="0"/>
              <a:t>خارجها مع مسؤولي العمادة بهدف التعريف بمشاريع العمادة والمشاركة في تقييم المرحلة الحالية ، والاتجاهات المستقبلية</a:t>
            </a:r>
          </a:p>
          <a:p>
            <a:r>
              <a:rPr lang="ar-KW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73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</TotalTime>
  <Words>311</Words>
  <Application>Microsoft Office PowerPoint</Application>
  <PresentationFormat>عرض على الشاشة (3:4)‏</PresentationFormat>
  <Paragraphs>21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تجاور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2</cp:revision>
  <dcterms:created xsi:type="dcterms:W3CDTF">2015-04-06T06:09:44Z</dcterms:created>
  <dcterms:modified xsi:type="dcterms:W3CDTF">2015-04-06T06:16:45Z</dcterms:modified>
</cp:coreProperties>
</file>