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896211" y="69269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KW" sz="2000" dirty="0"/>
              <a:t>عمادة التعليم الإلكتروني تتابع المستجدات الإلكترونية في التعليم</a:t>
            </a:r>
          </a:p>
          <a:p>
            <a:r>
              <a:rPr lang="ar-KW" sz="2000" dirty="0"/>
              <a:t>ناقشت عمادة التعليم الإلكتروني بحضور سعادة وكيل الجامعة المشرف على عمادة التعليم</a:t>
            </a:r>
          </a:p>
          <a:p>
            <a:r>
              <a:rPr lang="ar-KW" sz="2000" dirty="0"/>
              <a:t>الإلكتروني والتعلم عن بعد الدكتور مسلم بن محمد الدوسري مستجدات التجهيزات الإلكترونية في</a:t>
            </a:r>
          </a:p>
          <a:p>
            <a:r>
              <a:rPr lang="ar-KW" sz="2000" dirty="0"/>
              <a:t>التعليم ، وذلك من خلال اللقاء الذي تم مع وفد من شركة </a:t>
            </a:r>
            <a:r>
              <a:rPr lang="ar-KW" sz="2000" dirty="0" err="1"/>
              <a:t>هواوي</a:t>
            </a:r>
            <a:r>
              <a:rPr lang="ar-KW" sz="2000" dirty="0"/>
              <a:t> ) </a:t>
            </a:r>
            <a:r>
              <a:rPr lang="en-US" sz="2000" dirty="0"/>
              <a:t>Huawei ( </a:t>
            </a:r>
            <a:r>
              <a:rPr lang="ar-KW" sz="2000" dirty="0"/>
              <a:t>الصينية ، وقد</a:t>
            </a:r>
          </a:p>
          <a:p>
            <a:r>
              <a:rPr lang="ar-KW" sz="2000" dirty="0"/>
              <a:t>حضر هذا اللقاء سعادة الدكتور هشام الصغير عميد كلية علوم الحاسب والمعلومات مستشار العمادة</a:t>
            </a:r>
          </a:p>
          <a:p>
            <a:r>
              <a:rPr lang="ar-KW" sz="2000" dirty="0"/>
              <a:t>ووكلاء العمادة الدكتور علي الحربي وكيل العمادة للتطوير والجودة والدكتور عمر الصعيدي</a:t>
            </a:r>
          </a:p>
          <a:p>
            <a:r>
              <a:rPr lang="ar-KW" sz="2000" dirty="0"/>
              <a:t>وكيل العمادة للشؤون الفنية والدكتور خالد </a:t>
            </a:r>
            <a:r>
              <a:rPr lang="ar-KW" sz="2000" dirty="0" err="1"/>
              <a:t>المضيبري</a:t>
            </a:r>
            <a:r>
              <a:rPr lang="ar-KW" sz="2000" dirty="0"/>
              <a:t> وكيل العمادة للشؤون التعليمية والاستاذ</a:t>
            </a:r>
          </a:p>
          <a:p>
            <a:r>
              <a:rPr lang="ar-KW" sz="2000" dirty="0"/>
              <a:t>فيصل الشمري مدير وحدة التدريب ، وتم خلال هذا اللقاء عرض بعض الافكار وتبادل الخبرات</a:t>
            </a:r>
          </a:p>
          <a:p>
            <a:r>
              <a:rPr lang="ar-KW" sz="2000" dirty="0"/>
              <a:t>المتعلقة بمجال التعليم الإلكتروني والحاسب الآلي وما يمكن تقديمه في مجال الاتصالات ، وقد عبر</a:t>
            </a:r>
          </a:p>
          <a:p>
            <a:r>
              <a:rPr lang="ar-KW" sz="2000" dirty="0"/>
              <a:t>الوفد عن إعجابه بما وجده من احترافية في العمل الالكتروني بالعمادة ووضوح في الرؤية .</a:t>
            </a:r>
            <a:endParaRPr lang="ar-KW" sz="2000" dirty="0"/>
          </a:p>
        </p:txBody>
      </p:sp>
    </p:spTree>
    <p:extLst>
      <p:ext uri="{BB962C8B-B14F-4D97-AF65-F5344CB8AC3E}">
        <p14:creationId xmlns:p14="http://schemas.microsoft.com/office/powerpoint/2010/main" val="651406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135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تدفق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2015-04-06T06:26:42Z</dcterms:created>
  <dcterms:modified xsi:type="dcterms:W3CDTF">2015-04-06T06:28:25Z</dcterms:modified>
</cp:coreProperties>
</file>