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51520" y="260648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b="1" dirty="0"/>
              <a:t>وفد هيئة الاعتماد الامريكية الخاصة بالبرامج الهندسية والتكنولوجية وعلوم الحاسبات )</a:t>
            </a:r>
          </a:p>
          <a:p>
            <a:r>
              <a:rPr lang="ar-KW" b="1" dirty="0" err="1"/>
              <a:t>ايبت</a:t>
            </a:r>
            <a:r>
              <a:rPr lang="ar-KW" b="1" dirty="0"/>
              <a:t> )</a:t>
            </a:r>
            <a:r>
              <a:rPr lang="en-US" b="1" dirty="0"/>
              <a:t>ABET- </a:t>
            </a:r>
            <a:r>
              <a:rPr lang="ar-KW" b="1" dirty="0"/>
              <a:t>يزور عمادة التعليم الإلكتروني</a:t>
            </a:r>
          </a:p>
          <a:p>
            <a:r>
              <a:rPr lang="ar-KW" b="1" dirty="0"/>
              <a:t>قام وفد هيئة الاعتماد الأمريكية الخاصة بالبرامج الهندسية والتكنولوجية</a:t>
            </a:r>
          </a:p>
          <a:p>
            <a:r>
              <a:rPr lang="ar-KW" b="1" dirty="0"/>
              <a:t>وعلوم الحاسبات ) </a:t>
            </a:r>
            <a:r>
              <a:rPr lang="en-US" b="1" dirty="0"/>
              <a:t>ABET( </a:t>
            </a:r>
            <a:r>
              <a:rPr lang="ar-KW" b="1" dirty="0"/>
              <a:t>وعلى رأسهم البروفسور جيم </a:t>
            </a:r>
            <a:r>
              <a:rPr lang="ar-KW" b="1" dirty="0" err="1"/>
              <a:t>لوكادو</a:t>
            </a:r>
            <a:r>
              <a:rPr lang="ar-KW" b="1" dirty="0"/>
              <a:t> يرافقه</a:t>
            </a:r>
          </a:p>
          <a:p>
            <a:r>
              <a:rPr lang="ar-KW" b="1" dirty="0"/>
              <a:t>الدكتور فهد الظفيري وكيل كلية العلوم الطبية التطبيقية والأستاذ الدكتور</a:t>
            </a:r>
          </a:p>
          <a:p>
            <a:r>
              <a:rPr lang="ar-KW" b="1" dirty="0"/>
              <a:t>عدنان </a:t>
            </a:r>
            <a:r>
              <a:rPr lang="ar-KW" b="1" dirty="0" err="1"/>
              <a:t>النايفة</a:t>
            </a:r>
            <a:r>
              <a:rPr lang="ar-KW" b="1" dirty="0"/>
              <a:t> المستشار بكلية العلوم الطبية التطبيقية بزيارة لعمادة</a:t>
            </a:r>
          </a:p>
          <a:p>
            <a:r>
              <a:rPr lang="ar-KW" b="1" dirty="0"/>
              <a:t>التعليم الإلكتروني ، وكان في استقبال الوفد سعادة الدكتور عمر بن سالم</a:t>
            </a:r>
          </a:p>
          <a:p>
            <a:r>
              <a:rPr lang="ar-KW" b="1" dirty="0"/>
              <a:t>الصعيدي وكيل عمادة التعليم الإلكتروني والتعلم عن بعد للشؤون الفنية ، وقد</a:t>
            </a:r>
          </a:p>
          <a:p>
            <a:r>
              <a:rPr lang="ar-KW" b="1" dirty="0"/>
              <a:t>اطلع الوفد على الخدمات الإلكترونية المقدمة من عمادة التعليم</a:t>
            </a:r>
          </a:p>
          <a:p>
            <a:r>
              <a:rPr lang="ar-KW" b="1" dirty="0"/>
              <a:t>الإلكتروني المتمثلة في التجهيزات الإلكترونية للقاعات الدراسية من</a:t>
            </a:r>
          </a:p>
          <a:p>
            <a:r>
              <a:rPr lang="ar-KW" b="1" dirty="0"/>
              <a:t>سبورات تفاعلية ومنصات إلكترونية </a:t>
            </a:r>
            <a:r>
              <a:rPr lang="ar-KW" b="1" dirty="0" err="1"/>
              <a:t>وبروجكترات</a:t>
            </a:r>
            <a:r>
              <a:rPr lang="ar-KW" b="1" dirty="0"/>
              <a:t> إضافة إلى الأنظمة</a:t>
            </a:r>
          </a:p>
          <a:p>
            <a:r>
              <a:rPr lang="ar-KW" b="1" dirty="0"/>
              <a:t>التعليمية كنظام إدارة التعليم الالكتروني (</a:t>
            </a:r>
            <a:r>
              <a:rPr lang="en-US" b="1" dirty="0"/>
              <a:t>D2L ( </a:t>
            </a:r>
            <a:r>
              <a:rPr lang="ar-KW" b="1" dirty="0"/>
              <a:t>ونظام المستودعات</a:t>
            </a:r>
          </a:p>
          <a:p>
            <a:r>
              <a:rPr lang="ar-KW" b="1" dirty="0"/>
              <a:t>التعليمية )</a:t>
            </a:r>
            <a:r>
              <a:rPr lang="en-US" b="1" dirty="0" err="1"/>
              <a:t>Lor</a:t>
            </a:r>
            <a:r>
              <a:rPr lang="en-US" b="1" dirty="0"/>
              <a:t>( </a:t>
            </a:r>
            <a:r>
              <a:rPr lang="ar-KW" b="1" dirty="0"/>
              <a:t>ونظام اللجان والمجالس ونظام الدعم الفني ونظام</a:t>
            </a:r>
          </a:p>
          <a:p>
            <a:r>
              <a:rPr lang="ar-KW" b="1" dirty="0"/>
              <a:t>التدريب الالكتروني، ومركز تطوير وإنتاج المقررات الالكترونية كما تم</a:t>
            </a:r>
          </a:p>
          <a:p>
            <a:r>
              <a:rPr lang="ar-KW" b="1" dirty="0"/>
              <a:t>استعراض عدد من التطبيقات التي تعمل الجامعة على تطويرها كتطبيق</a:t>
            </a:r>
          </a:p>
          <a:p>
            <a:r>
              <a:rPr lang="ar-KW" b="1" dirty="0"/>
              <a:t>الجوال التعليمي وتطبيق عمادة التعليم الالكتروني والتعلم عن بعد على</a:t>
            </a:r>
          </a:p>
          <a:p>
            <a:r>
              <a:rPr lang="ar-KW" b="1" dirty="0"/>
              <a:t>مختلف المشغلات ، وفي نهاية اللقاء تم تزويد الوفد بعدد من منتجات</a:t>
            </a:r>
          </a:p>
          <a:p>
            <a:r>
              <a:rPr lang="ar-KW" b="1" dirty="0"/>
              <a:t>العمادة كدليل استخدام نظام التعلم الالكتروني </a:t>
            </a:r>
            <a:r>
              <a:rPr lang="en-US" b="1" dirty="0"/>
              <a:t>D2L </a:t>
            </a:r>
            <a:r>
              <a:rPr lang="ar-KW" b="1" dirty="0"/>
              <a:t>باللغة الإنجليزية . وقد</a:t>
            </a:r>
          </a:p>
          <a:p>
            <a:r>
              <a:rPr lang="ar-KW" b="1" dirty="0"/>
              <a:t>أبدى الضيوف إعجابهم بالخدمات التي توفرها عمادة التعليم الالكتروني لأعضاء</a:t>
            </a:r>
          </a:p>
          <a:p>
            <a:r>
              <a:rPr lang="ar-KW" b="1" dirty="0"/>
              <a:t>هيئة التدريس والطلاب وتعريفهم بآخر ما توصلت اليه التقنية في عالم التعليم</a:t>
            </a:r>
          </a:p>
          <a:p>
            <a:r>
              <a:rPr lang="ar-KW" b="1" dirty="0"/>
              <a:t>الالكتروني ، والجدير بالذكر أن هذه الزيارة هدفت إلى الوقوف على دور العمادة</a:t>
            </a:r>
          </a:p>
          <a:p>
            <a:r>
              <a:rPr lang="ar-KW" b="1" dirty="0"/>
              <a:t>وتقييم الخدمات الإلكترونية المقدمة للكليات العلمية .</a:t>
            </a:r>
            <a:endParaRPr lang="ar-KW" dirty="0"/>
          </a:p>
        </p:txBody>
      </p:sp>
    </p:spTree>
    <p:extLst>
      <p:ext uri="{BB962C8B-B14F-4D97-AF65-F5344CB8AC3E}">
        <p14:creationId xmlns:p14="http://schemas.microsoft.com/office/powerpoint/2010/main" val="1039220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222</Words>
  <Application>Microsoft Office PowerPoint</Application>
  <PresentationFormat>عرض على الشاشة (3:4)‏</PresentationFormat>
  <Paragraphs>22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2015-04-06T06:56:27Z</dcterms:created>
  <dcterms:modified xsi:type="dcterms:W3CDTF">2015-04-06T06:58:22Z</dcterms:modified>
</cp:coreProperties>
</file>