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402" y="332656"/>
            <a:ext cx="88569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KW" b="1" i="1" dirty="0"/>
              <a:t>في إطار تنسيق الجهود مع كليات الجامعة : عمادة التعليم الإلكتروني تنظم لقاءاتٍ تنسيقية مع كليات الجامعة</a:t>
            </a:r>
          </a:p>
          <a:p>
            <a:r>
              <a:rPr lang="ar-KW" b="1" i="1" dirty="0"/>
              <a:t>في إطار سعي عمادة التعليم الإلكتروني إلى تحقيق تكامل الجهود مع كليات الجامعة لتحقيق دورها في المساندة في العملية</a:t>
            </a:r>
          </a:p>
          <a:p>
            <a:r>
              <a:rPr lang="ar-KW" b="1" i="1" dirty="0"/>
              <a:t>التعليمية ، وفي إطار توجيهات معالي مدير الجامعة د. خالد بن سعد المقرن باعتماد تفعيل نظام إدارة التعلم الإلكتروني</a:t>
            </a:r>
          </a:p>
          <a:p>
            <a:r>
              <a:rPr lang="ar-KW" b="1" i="1" dirty="0"/>
              <a:t>ضمن عدد من المعايير العلمية التقييمية لأعضاء هيئة التدريس ، وبمتابعة من سعادة وكيل الجامعة و المشرف على</a:t>
            </a:r>
          </a:p>
          <a:p>
            <a:r>
              <a:rPr lang="ar-KW" b="1" i="1" dirty="0"/>
              <a:t>عمادة التعليم الإلكتروني د. مسلّم بن محمد الدوسري ، قامت العمادة ممثلة في سعادة وكيل العمادة للشؤون التعليمية د.</a:t>
            </a:r>
          </a:p>
          <a:p>
            <a:r>
              <a:rPr lang="ar-KW" b="1" i="1" dirty="0"/>
              <a:t>خالد بن </a:t>
            </a:r>
            <a:r>
              <a:rPr lang="ar-KW" b="1" i="1" dirty="0" err="1"/>
              <a:t>ناشي</a:t>
            </a:r>
            <a:r>
              <a:rPr lang="ar-KW" b="1" i="1" dirty="0"/>
              <a:t> </a:t>
            </a:r>
            <a:r>
              <a:rPr lang="ar-KW" b="1" i="1" dirty="0" err="1"/>
              <a:t>المضيبري</a:t>
            </a:r>
            <a:r>
              <a:rPr lang="ar-KW" b="1" i="1" dirty="0"/>
              <a:t> و سعادة المشرف على وحدة البرامج التعليمية الدكتور محمد السعيد نعيم باستكمال برنامج</a:t>
            </a:r>
          </a:p>
          <a:p>
            <a:r>
              <a:rPr lang="ar-KW" b="1" i="1" dirty="0"/>
              <a:t>زيارة كليات الجامعة المستهدفة ضمن خطة العمادة في تفعيل نظام إدارة التعلم الإلكتروني .</a:t>
            </a:r>
          </a:p>
          <a:p>
            <a:r>
              <a:rPr lang="ar-KW" b="1" i="1" dirty="0"/>
              <a:t>حيث تستهدف العمادة في خطة التفعيل الكامل لتفعيل نظام التعليم الإلكتروني خلال الفصل الدراسي الثاني كليات )الطب،</a:t>
            </a:r>
          </a:p>
          <a:p>
            <a:r>
              <a:rPr lang="ar-KW" b="1" i="1" dirty="0"/>
              <a:t>والعلوم الطبية التطبيقية، وعلوم الحاسب و المعلومات و العلوم بالزلفي( بالإضافة إلى متابعة تفعيل استخدامات النظام في</a:t>
            </a:r>
          </a:p>
          <a:p>
            <a:r>
              <a:rPr lang="ar-KW" b="1" i="1" dirty="0"/>
              <a:t>بقية كليات الجامعة. حيث تهدف المرحلة المقبلة إلى عرض تجربة الكليات الأربع في تفعيل النظام من حيث الإعداد</a:t>
            </a:r>
          </a:p>
          <a:p>
            <a:r>
              <a:rPr lang="ar-KW" b="1" i="1" dirty="0"/>
              <a:t>والتخطيط و التطبيق الفعلي على جميع كليات الجامعة بهدف الاستفادة من التجارب الناجحة و الجهود المبذولة داخل</a:t>
            </a:r>
          </a:p>
          <a:p>
            <a:r>
              <a:rPr lang="ar-KW" b="1" i="1" dirty="0"/>
              <a:t>الجامعة و تعميمها على بقية الكليات.</a:t>
            </a:r>
          </a:p>
          <a:p>
            <a:r>
              <a:rPr lang="ar-KW" b="1" i="1" dirty="0"/>
              <a:t>و قد أوضح سعادة وكيل العمادة للشؤون التعليمية د. خالد بن </a:t>
            </a:r>
            <a:r>
              <a:rPr lang="ar-KW" b="1" i="1" dirty="0" err="1"/>
              <a:t>ناشي</a:t>
            </a:r>
            <a:r>
              <a:rPr lang="ar-KW" b="1" i="1" dirty="0"/>
              <a:t> </a:t>
            </a:r>
            <a:r>
              <a:rPr lang="ar-KW" b="1" i="1" dirty="0" err="1"/>
              <a:t>المضيبري</a:t>
            </a:r>
            <a:r>
              <a:rPr lang="ar-KW" b="1" i="1" dirty="0"/>
              <a:t> بأن النظام متاح لجميع كليات الجامعة</a:t>
            </a:r>
          </a:p>
          <a:p>
            <a:r>
              <a:rPr lang="ar-KW" b="1" i="1" dirty="0"/>
              <a:t>وبإمكان أعضاء هيئة التدريس و الطلاب و الطالبات الاستفادة من المميزات و الخصائص الموجودة في نظام إدارة التعلم</a:t>
            </a:r>
          </a:p>
          <a:p>
            <a:r>
              <a:rPr lang="ar-KW" b="1" i="1" dirty="0"/>
              <a:t>الإلكتروني في العملية التعليمية ، كما أن استخدام النظام سيتيح للطلاب و الطالبات و أعضاء هيئة التدريس المشاركة في</a:t>
            </a:r>
          </a:p>
          <a:p>
            <a:r>
              <a:rPr lang="ar-KW" b="1" i="1" dirty="0"/>
              <a:t>فروع جائزة معالي مدير الجامعة المخصصة لذلك خلال الفصل الدراسي الثاني.</a:t>
            </a:r>
          </a:p>
          <a:p>
            <a:endParaRPr lang="ar-KW" b="1" i="1" dirty="0"/>
          </a:p>
        </p:txBody>
      </p:sp>
    </p:spTree>
    <p:extLst>
      <p:ext uri="{BB962C8B-B14F-4D97-AF65-F5344CB8AC3E}">
        <p14:creationId xmlns:p14="http://schemas.microsoft.com/office/powerpoint/2010/main" val="2594095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276</Words>
  <Application>Microsoft Office PowerPoint</Application>
  <PresentationFormat>عرض على الشاشة (3:4)‏</PresentationFormat>
  <Paragraphs>16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2015-04-06T06:52:28Z</dcterms:created>
  <dcterms:modified xsi:type="dcterms:W3CDTF">2015-04-06T06:53:45Z</dcterms:modified>
</cp:coreProperties>
</file>