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5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17/06/1436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2144"/>
            <a:ext cx="9144000" cy="686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826004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f.alrshede</dc:creator>
  <cp:lastModifiedBy>f.alrshede</cp:lastModifiedBy>
  <cp:revision>1</cp:revision>
  <dcterms:created xsi:type="dcterms:W3CDTF">2015-04-06T06:44:33Z</dcterms:created>
  <dcterms:modified xsi:type="dcterms:W3CDTF">2015-04-06T06:50:40Z</dcterms:modified>
</cp:coreProperties>
</file>