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144"/>
            <a:ext cx="9144000" cy="68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82600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2015-04-06T06:44:33Z</dcterms:created>
  <dcterms:modified xsi:type="dcterms:W3CDTF">2015-04-06T06:50:40Z</dcterms:modified>
</cp:coreProperties>
</file>