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059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14352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2015-04-06T06:56:45Z</dcterms:created>
  <dcterms:modified xsi:type="dcterms:W3CDTF">2015-04-06T07:00:45Z</dcterms:modified>
</cp:coreProperties>
</file>