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17/06/1436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17/06/1436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17/06/1436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17/06/1436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17/06/1436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17/06/1436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17/06/1436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17/06/1436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17/06/1436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17/06/1436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17/06/1436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17/06/1436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1253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5638476"/>
      </p:ext>
    </p:extLst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عرض على الشاشة (3:4)‏</PresentationFormat>
  <Paragraphs>0</Paragraphs>
  <Slides>2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</vt:i4>
      </vt:variant>
    </vt:vector>
  </HeadingPairs>
  <TitlesOfParts>
    <vt:vector size="3" baseType="lpstr">
      <vt:lpstr>سمة Office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f.alrshede</dc:creator>
  <cp:lastModifiedBy>f.alrshede</cp:lastModifiedBy>
  <cp:revision>1</cp:revision>
  <dcterms:created xsi:type="dcterms:W3CDTF">2015-04-06T06:39:23Z</dcterms:created>
  <dcterms:modified xsi:type="dcterms:W3CDTF">2015-04-06T06:46:34Z</dcterms:modified>
</cp:coreProperties>
</file>