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</p:sldMasterIdLst>
  <p:sldIdLst>
    <p:sldId id="256" r:id="rId2"/>
    <p:sldId id="257" r:id="rId3"/>
  </p:sldIdLst>
  <p:sldSz cx="9144000" cy="6858000" type="screen4x3"/>
  <p:notesSz cx="6858000" cy="9144000"/>
  <p:defaultTextStyle>
    <a:defPPr>
      <a:defRPr lang="ar-SA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4380"/>
    <p:restoredTop sz="94660"/>
  </p:normalViewPr>
  <p:slideViewPr>
    <p:cSldViewPr>
      <p:cViewPr varScale="1">
        <p:scale>
          <a:sx n="66" d="100"/>
          <a:sy n="66" d="100"/>
        </p:scale>
        <p:origin x="-1506" y="-1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ar-SA" smtClean="0"/>
              <a:t>انقر لتحرير نمط العنوان الثانوي الرئيسي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t>17/06/1436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t>17/06/1436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t>17/06/1436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t>17/06/1436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t>17/06/1436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t>17/06/1436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5" name="عنصر نائب للنص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6" name="عنصر نائب للمحتوى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7" name="عنصر نائب للتاريخ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t>17/06/1436</a:t>
            </a:fld>
            <a:endParaRPr lang="ar-SA"/>
          </a:p>
        </p:txBody>
      </p:sp>
      <p:sp>
        <p:nvSpPr>
          <p:cNvPr id="8" name="عنصر نائب للتذييل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9" name="عنصر نائب لرقم الشريحة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t>17/06/1436</a:t>
            </a:fld>
            <a:endParaRPr lang="ar-SA"/>
          </a:p>
        </p:txBody>
      </p:sp>
      <p:sp>
        <p:nvSpPr>
          <p:cNvPr id="4" name="عنصر نائب للتذييل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5" name="عنصر نائب لرقم الشريحة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t>17/06/1436</a:t>
            </a:fld>
            <a:endParaRPr lang="ar-SA"/>
          </a:p>
        </p:txBody>
      </p:sp>
      <p:sp>
        <p:nvSpPr>
          <p:cNvPr id="3" name="عنصر نائب للتذييل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t>17/06/1436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صورة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SA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t>17/06/1436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عنوان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B8ABB09-4A1D-463E-8065-109CC2B7EFAA}" type="datetimeFigureOut">
              <a:rPr lang="ar-SA" smtClean="0"/>
              <a:t>17/06/1436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4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1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r" defTabSz="914400" rtl="1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defTabSz="914400" rtl="1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SA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763"/>
            <a:ext cx="9144000" cy="6848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1694906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8520" y="0"/>
            <a:ext cx="925252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33665785"/>
      </p:ext>
    </p:extLst>
  </p:cSld>
  <p:clrMapOvr>
    <a:masterClrMapping/>
  </p:clrMapOvr>
</p:sld>
</file>

<file path=ppt/theme/theme1.xml><?xml version="1.0" encoding="utf-8"?>
<a:theme xmlns:a="http://schemas.openxmlformats.org/drawingml/2006/main" name="سمة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عرض على الشاشة (3:4)‏</PresentationFormat>
  <Paragraphs>0</Paragraphs>
  <Slides>2</Slides>
  <Notes>0</Notes>
  <HiddenSlides>0</HiddenSlides>
  <MMClips>0</MMClips>
  <ScaleCrop>false</ScaleCrop>
  <HeadingPairs>
    <vt:vector size="4" baseType="variant">
      <vt:variant>
        <vt:lpstr>نسق</vt:lpstr>
      </vt:variant>
      <vt:variant>
        <vt:i4>1</vt:i4>
      </vt:variant>
      <vt:variant>
        <vt:lpstr>عناوين الشرائح</vt:lpstr>
      </vt:variant>
      <vt:variant>
        <vt:i4>2</vt:i4>
      </vt:variant>
    </vt:vector>
  </HeadingPairs>
  <TitlesOfParts>
    <vt:vector size="3" baseType="lpstr">
      <vt:lpstr>سمة Office</vt:lpstr>
      <vt:lpstr>عرض تقديمي في PowerPoint</vt:lpstr>
      <vt:lpstr>عرض تقديمي في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عرض تقديمي في PowerPoint</dc:title>
  <dc:creator>f.alrshede</dc:creator>
  <cp:lastModifiedBy>f.alrshede</cp:lastModifiedBy>
  <cp:revision>1</cp:revision>
  <dcterms:created xsi:type="dcterms:W3CDTF">2015-04-06T06:40:37Z</dcterms:created>
  <dcterms:modified xsi:type="dcterms:W3CDTF">2015-04-06T06:43:45Z</dcterms:modified>
</cp:coreProperties>
</file>