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12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13/06/1436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13/06/1436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KW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1368152"/>
          </a:xfrm>
        </p:spPr>
        <p:txBody>
          <a:bodyPr/>
          <a:lstStyle/>
          <a:p>
            <a:endParaRPr lang="ar-KW" dirty="0"/>
          </a:p>
        </p:txBody>
      </p:sp>
      <p:pic>
        <p:nvPicPr>
          <p:cNvPr id="5" name="صورة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88640"/>
            <a:ext cx="7920880" cy="37810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221088"/>
            <a:ext cx="7920880" cy="220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60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KW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352928" cy="4248472"/>
          </a:xfrm>
        </p:spPr>
      </p:pic>
    </p:spTree>
    <p:extLst>
      <p:ext uri="{BB962C8B-B14F-4D97-AF65-F5344CB8AC3E}">
        <p14:creationId xmlns:p14="http://schemas.microsoft.com/office/powerpoint/2010/main" val="2672533258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4</cp:revision>
  <dcterms:created xsi:type="dcterms:W3CDTF">2015-04-02T07:23:39Z</dcterms:created>
  <dcterms:modified xsi:type="dcterms:W3CDTF">2015-04-02T10:52:56Z</dcterms:modified>
</cp:coreProperties>
</file>