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9F323C70-BC75-473D-BBD6-AD781DE8E80A}"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F323C70-BC75-473D-BBD6-AD781DE8E80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F323C70-BC75-473D-BBD6-AD781DE8E80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F323C70-BC75-473D-BBD6-AD781DE8E80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9F323C70-BC75-473D-BBD6-AD781DE8E80A}"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9F323C70-BC75-473D-BBD6-AD781DE8E80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9F323C70-BC75-473D-BBD6-AD781DE8E80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9F323C70-BC75-473D-BBD6-AD781DE8E80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9F323C70-BC75-473D-BBD6-AD781DE8E80A}"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9F323C70-BC75-473D-BBD6-AD781DE8E80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C6483A37-71B1-4642-ACDE-80D5E0A603D9}" type="datetimeFigureOut">
              <a:rPr lang="ar-SA" smtClean="0"/>
              <a:t>29/06/36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9F323C70-BC75-473D-BBD6-AD781DE8E80A}"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6483A37-71B1-4642-ACDE-80D5E0A603D9}" type="datetimeFigureOut">
              <a:rPr lang="ar-SA" smtClean="0"/>
              <a:t>29/06/36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F323C70-BC75-473D-BBD6-AD781DE8E80A}"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5793507"/>
          </a:xfrm>
        </p:spPr>
        <p:txBody>
          <a:bodyPr>
            <a:normAutofit fontScale="47500" lnSpcReduction="20000"/>
          </a:bodyPr>
          <a:lstStyle/>
          <a:p>
            <a:pPr fontAlgn="t"/>
            <a:r>
              <a:rPr lang="en-US" b="1" dirty="0"/>
              <a:t>The </a:t>
            </a:r>
            <a:r>
              <a:rPr lang="en-US" b="1" dirty="0" err="1"/>
              <a:t>Zulfi</a:t>
            </a:r>
            <a:r>
              <a:rPr lang="en-US" b="1" dirty="0"/>
              <a:t> College of Education has signed a Memorandum of Understanding with the “National Institute of Entrepreneurship of </a:t>
            </a:r>
            <a:r>
              <a:rPr lang="en-US" b="1" dirty="0" err="1"/>
              <a:t>Zulfi</a:t>
            </a:r>
            <a:r>
              <a:rPr lang="en-US" b="1" dirty="0"/>
              <a:t>”</a:t>
            </a:r>
            <a:endParaRPr lang="en-US" dirty="0"/>
          </a:p>
          <a:p>
            <a:r>
              <a:rPr lang="en-US" b="1" dirty="0"/>
              <a:t>The </a:t>
            </a:r>
            <a:r>
              <a:rPr lang="en-US" b="1" dirty="0" err="1"/>
              <a:t>Zulfi</a:t>
            </a:r>
            <a:r>
              <a:rPr lang="en-US" b="1" dirty="0"/>
              <a:t> College of Education has signed a Memorandum of Understanding with the “National Institute of Entrepreneurship” of </a:t>
            </a:r>
            <a:r>
              <a:rPr lang="en-US" b="1" dirty="0" err="1"/>
              <a:t>Zulfi</a:t>
            </a:r>
            <a:r>
              <a:rPr lang="en-US" b="1" dirty="0"/>
              <a:t>. Upon the Rector’s approval, Dr. Khalid bin </a:t>
            </a:r>
            <a:r>
              <a:rPr lang="en-US" b="1" dirty="0" err="1"/>
              <a:t>Saad</a:t>
            </a:r>
            <a:r>
              <a:rPr lang="en-US" b="1" dirty="0"/>
              <a:t> al-</a:t>
            </a:r>
            <a:r>
              <a:rPr lang="en-US" b="1" dirty="0" err="1"/>
              <a:t>Mogrin</a:t>
            </a:r>
            <a:r>
              <a:rPr lang="en-US" b="1" dirty="0"/>
              <a:t>, and his constant directives for developing the students' abilities and preparing them to get involved in the labor market, a Collaborative Understanding Memorandum was signed between the </a:t>
            </a:r>
            <a:r>
              <a:rPr lang="en-US" b="1" dirty="0" err="1"/>
              <a:t>Zulfi</a:t>
            </a:r>
            <a:r>
              <a:rPr lang="en-US" b="1" dirty="0"/>
              <a:t> College of Education and the National Branch of the Entrepreneurship Institute of </a:t>
            </a:r>
            <a:r>
              <a:rPr lang="en-US" b="1" dirty="0" err="1"/>
              <a:t>Zulfi</a:t>
            </a:r>
            <a:r>
              <a:rPr lang="en-US" b="1" dirty="0"/>
              <a:t> that would grant a mutual cooperation between the two parties to promote self-employment among the community members. Accordingly, the College of Education of </a:t>
            </a:r>
            <a:r>
              <a:rPr lang="en-US" b="1" dirty="0" err="1"/>
              <a:t>Zulfi</a:t>
            </a:r>
            <a:r>
              <a:rPr lang="en-US" b="1" dirty="0"/>
              <a:t> will introduce to the students the available services which facilitate access to loans that could reach up to 300,000 SR provided by the Saudi Bank for Credit and Savings; the strategic Partner and the main sponsor. Furthermore, the “Entrepreneurship” Institute will provide a specific training course entitled "Define your own Project Idea” to teach the entrepreneur various skills that would help him create a project concept that is thoughtfully and carefully selected. The Memorandum was signed between the two parties’ representatives, Dr. Abdullah bin </a:t>
            </a:r>
            <a:r>
              <a:rPr lang="en-US" b="1" dirty="0" err="1"/>
              <a:t>Khalifa</a:t>
            </a:r>
            <a:r>
              <a:rPr lang="en-US" b="1" dirty="0"/>
              <a:t> </a:t>
            </a:r>
            <a:r>
              <a:rPr lang="en-US" b="1" dirty="0" err="1"/>
              <a:t>Suwaiket</a:t>
            </a:r>
            <a:r>
              <a:rPr lang="en-US" b="1" dirty="0"/>
              <a:t>; the Dean of the </a:t>
            </a:r>
            <a:r>
              <a:rPr lang="en-US" b="1" dirty="0" err="1"/>
              <a:t>Zulfi</a:t>
            </a:r>
            <a:r>
              <a:rPr lang="en-US" b="1" dirty="0"/>
              <a:t> College of Education and Fahd </a:t>
            </a:r>
            <a:r>
              <a:rPr lang="en-US" b="1" dirty="0" err="1"/>
              <a:t>Alhwishen</a:t>
            </a:r>
            <a:r>
              <a:rPr lang="en-US" b="1" dirty="0"/>
              <a:t>; director of the </a:t>
            </a:r>
            <a:r>
              <a:rPr lang="en-US" b="1" dirty="0" err="1"/>
              <a:t>Zulfi</a:t>
            </a:r>
            <a:r>
              <a:rPr lang="en-US" b="1" dirty="0"/>
              <a:t> Entrepreneurship Institute. The Dean expressed his gratitude and appreciation to His Excellency the Director of the National Entrepreneurship Institute for his constant collaboration with the college, as well as to His Excellency the Vice Dean for Student Affairs, Dr. Ahmed </a:t>
            </a:r>
            <a:r>
              <a:rPr lang="en-US" b="1" dirty="0" err="1"/>
              <a:t>Alqashaami</a:t>
            </a:r>
            <a:r>
              <a:rPr lang="en-US" b="1" dirty="0"/>
              <a:t> for his endeavors to put into practice this agreement that would hopefully be a corner stone for encouraging self-employment among students. He also thanked the Public Relations Manager Mr. Fahd al-</a:t>
            </a:r>
            <a:r>
              <a:rPr lang="en-US" b="1" dirty="0" err="1"/>
              <a:t>Bakaawi</a:t>
            </a:r>
            <a:r>
              <a:rPr lang="en-US" b="1" dirty="0"/>
              <a:t> for –the good organization and coordination.</a:t>
            </a:r>
            <a:endParaRPr lang="en-US" dirty="0"/>
          </a:p>
          <a:p>
            <a:endParaRPr lang="ar-SA" dirty="0"/>
          </a:p>
        </p:txBody>
      </p:sp>
    </p:spTree>
    <p:extLst>
      <p:ext uri="{BB962C8B-B14F-4D97-AF65-F5344CB8AC3E}">
        <p14:creationId xmlns:p14="http://schemas.microsoft.com/office/powerpoint/2010/main" val="16280249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324</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2015-04-18T11:48:14Z</dcterms:created>
  <dcterms:modified xsi:type="dcterms:W3CDTF">2015-04-18T11:48:55Z</dcterms:modified>
</cp:coreProperties>
</file>