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1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4649096" y="-21511"/>
            <a:ext cx="35052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733365" y="2708476"/>
            <a:ext cx="3313355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33365" y="4421080"/>
            <a:ext cx="3309803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38744" y="1516828"/>
            <a:ext cx="21336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0" name="Rectangle 49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303520" y="5719966"/>
            <a:ext cx="2831592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649096" y="5719966"/>
            <a:ext cx="643666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  <p:sp>
        <p:nvSpPr>
          <p:cNvPr id="89" name="Rectangle 88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030147"/>
            <a:ext cx="1484453" cy="4780344"/>
          </a:xfrm>
        </p:spPr>
        <p:txBody>
          <a:bodyPr vert="eaVert" anchor="ctr"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053296" y="1030147"/>
            <a:ext cx="5423704" cy="4780344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58645" y="2900829"/>
            <a:ext cx="6637468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58645" y="4267200"/>
            <a:ext cx="6637467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042416" y="2313432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313431"/>
            <a:ext cx="3419856" cy="3493008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12111" y="2316009"/>
            <a:ext cx="3057148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41721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1837" y="2316010"/>
            <a:ext cx="305571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2974694"/>
            <a:ext cx="3419856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  <p:sp>
        <p:nvSpPr>
          <p:cNvPr id="58" name="Rectangle 57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45894" y="856527"/>
            <a:ext cx="3090440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9833" y="2657434"/>
            <a:ext cx="3304572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6592" y="4136994"/>
            <a:ext cx="3298784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382404" y="0"/>
            <a:ext cx="9932332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4561242" y="-21511"/>
            <a:ext cx="3679116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905571" y="601883"/>
            <a:ext cx="3562257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4650889" y="6088284"/>
            <a:ext cx="35052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34424" y="2660904"/>
            <a:ext cx="3300984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005208" y="693795"/>
            <a:ext cx="3359623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34630" y="4133088"/>
            <a:ext cx="3300573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641448" y="5724835"/>
            <a:ext cx="3493664" cy="365125"/>
          </a:xfrm>
        </p:spPr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304800" y="0"/>
            <a:ext cx="9932332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457200" y="333487"/>
            <a:ext cx="82296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4561242" y="-21511"/>
            <a:ext cx="3679116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4649096" y="-21510"/>
            <a:ext cx="35052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43490" y="1027664"/>
            <a:ext cx="7024744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43492" y="2323652"/>
            <a:ext cx="6777317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997388" y="224492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21D90B7F-68CA-4EE4-9CC7-4BC424A8686E}" type="datetimeFigureOut">
              <a:rPr lang="ar-SA" smtClean="0"/>
              <a:t>13/06/36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641448" y="5852160"/>
            <a:ext cx="350215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649096" y="224491"/>
            <a:ext cx="133215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fld id="{FF636BA2-80F3-49DB-83F9-C38D4C55C6B8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1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rtl="1" eaLnBrk="1" hangingPunct="1">
        <a:defRPr>
          <a:solidFill>
            <a:schemeClr val="tx2"/>
          </a:solidFill>
        </a:defRPr>
      </a:lvl2pPr>
      <a:lvl3pPr rtl="1" eaLnBrk="1" hangingPunct="1">
        <a:defRPr>
          <a:solidFill>
            <a:schemeClr val="tx2"/>
          </a:solidFill>
        </a:defRPr>
      </a:lvl3pPr>
      <a:lvl4pPr rtl="1" eaLnBrk="1" hangingPunct="1">
        <a:defRPr>
          <a:solidFill>
            <a:schemeClr val="tx2"/>
          </a:solidFill>
        </a:defRPr>
      </a:lvl4pPr>
      <a:lvl5pPr rtl="1" eaLnBrk="1" hangingPunct="1">
        <a:defRPr>
          <a:solidFill>
            <a:schemeClr val="tx2"/>
          </a:solidFill>
        </a:defRPr>
      </a:lvl5pPr>
      <a:lvl6pPr rtl="1" eaLnBrk="1" hangingPunct="1">
        <a:defRPr>
          <a:solidFill>
            <a:schemeClr val="tx2"/>
          </a:solidFill>
        </a:defRPr>
      </a:lvl6pPr>
      <a:lvl7pPr rtl="1" eaLnBrk="1" hangingPunct="1">
        <a:defRPr>
          <a:solidFill>
            <a:schemeClr val="tx2"/>
          </a:solidFill>
        </a:defRPr>
      </a:lvl7pPr>
      <a:lvl8pPr rtl="1" eaLnBrk="1" hangingPunct="1">
        <a:defRPr>
          <a:solidFill>
            <a:schemeClr val="tx2"/>
          </a:solidFill>
        </a:defRPr>
      </a:lvl8pPr>
      <a:lvl9pPr rtl="1" eaLnBrk="1" hangingPunct="1">
        <a:defRPr>
          <a:solidFill>
            <a:schemeClr val="tx2"/>
          </a:solidFill>
        </a:defRPr>
      </a:lvl9pPr>
    </p:titleStyle>
    <p:bodyStyle>
      <a:lvl1pPr marL="34290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r" defTabSz="914400" rtl="1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عنصر نائب للمحتوى 4"/>
          <p:cNvSpPr>
            <a:spLocks noGrp="1"/>
          </p:cNvSpPr>
          <p:nvPr>
            <p:ph idx="1"/>
          </p:nvPr>
        </p:nvSpPr>
        <p:spPr>
          <a:xfrm>
            <a:off x="683568" y="836712"/>
            <a:ext cx="7920880" cy="5472608"/>
          </a:xfrm>
        </p:spPr>
        <p:txBody>
          <a:bodyPr>
            <a:normAutofit fontScale="77500" lnSpcReduction="20000"/>
          </a:bodyPr>
          <a:lstStyle/>
          <a:p>
            <a:r>
              <a:rPr lang="ar-SA" sz="2300" b="1" dirty="0">
                <a:cs typeface="A- Amir 1" pitchFamily="2" charset="-78"/>
              </a:rPr>
              <a:t>  (أمل بلا ألم )</a:t>
            </a:r>
            <a:endParaRPr lang="en-US" sz="2300" b="1" dirty="0">
              <a:cs typeface="A- Amir 1" pitchFamily="2" charset="-78"/>
            </a:endParaRPr>
          </a:p>
          <a:p>
            <a:r>
              <a:rPr lang="ar-SA" sz="2300" b="1" dirty="0">
                <a:cs typeface="A- Amir 1" pitchFamily="2" charset="-78"/>
              </a:rPr>
              <a:t> في يوم الثلاثاء الموافق 28\5\</a:t>
            </a:r>
            <a:r>
              <a:rPr lang="ar-SA" sz="2300" b="1" dirty="0" err="1">
                <a:cs typeface="A- Amir 1" pitchFamily="2" charset="-78"/>
              </a:rPr>
              <a:t>1434ه</a:t>
            </a:r>
            <a:r>
              <a:rPr lang="ar-SA" sz="2300" b="1" dirty="0">
                <a:cs typeface="A- Amir 1" pitchFamily="2" charset="-78"/>
              </a:rPr>
              <a:t>ـ أقام قسم النشاط بكلية التربية بالزلفي برنامج بعنوان (أمل بلا ألم ) وذلك في مسرح الكلية حيث ألقت </a:t>
            </a:r>
            <a:r>
              <a:rPr lang="ar-SA" sz="2300" b="1" dirty="0" err="1">
                <a:cs typeface="A- Amir 1" pitchFamily="2" charset="-78"/>
              </a:rPr>
              <a:t>الدكتوره</a:t>
            </a:r>
            <a:r>
              <a:rPr lang="ar-SA" sz="2300" b="1" dirty="0">
                <a:cs typeface="A- Amir 1" pitchFamily="2" charset="-78"/>
              </a:rPr>
              <a:t> نوره أبو النور ندوه صحية عن ( سرطان الثدي .. وخلاياه وأعراضه وعلاجه).</a:t>
            </a:r>
            <a:br>
              <a:rPr lang="ar-SA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    وقد صاحب ذلك مشاركات من القسام حيث شارك قسم الاقتصاد المنزلي والتوجيه والإرشاد بركن باللون الأبيض والوردي حمل شعار البرنامج كما تم توزيع</a:t>
            </a:r>
            <a:r>
              <a:rPr lang="en-US" sz="2300" b="1" dirty="0">
                <a:cs typeface="A- Amir 1" pitchFamily="2" charset="-78"/>
              </a:rPr>
              <a:t> ( cd ) </a:t>
            </a:r>
            <a:r>
              <a:rPr lang="ar-SA" sz="2300" b="1" dirty="0">
                <a:cs typeface="A- Amir 1" pitchFamily="2" charset="-78"/>
              </a:rPr>
              <a:t>ونشرات ومياه تحمل الشعار نفسه</a:t>
            </a:r>
            <a:r>
              <a:rPr lang="en-US" sz="2300" b="1" dirty="0">
                <a:cs typeface="A- Amir 1" pitchFamily="2" charset="-78"/>
              </a:rPr>
              <a:t> .</a:t>
            </a:r>
            <a:r>
              <a:rPr lang="ar-SA" sz="2300" b="1" dirty="0">
                <a:cs typeface="A- Amir 1" pitchFamily="2" charset="-78"/>
              </a:rPr>
              <a:t/>
            </a:r>
            <a:br>
              <a:rPr lang="ar-SA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وكذلك تم عرض عن معلومات مهمه عن سرطان الثدي ، كما اشتمل الركن على زاويه للضيافة احتوت على بعض أنواع الحلويات والمكسرات والعصائر جميعها مغلفة بشعار البرنامج</a:t>
            </a:r>
            <a:r>
              <a:rPr lang="en-US" sz="2300" b="1" dirty="0">
                <a:cs typeface="A- Amir 1" pitchFamily="2" charset="-78"/>
              </a:rPr>
              <a:t> .</a:t>
            </a:r>
            <a:r>
              <a:rPr lang="ar-SA" sz="2300" b="1" dirty="0">
                <a:cs typeface="A- Amir 1" pitchFamily="2" charset="-78"/>
              </a:rPr>
              <a:t/>
            </a:r>
            <a:br>
              <a:rPr lang="ar-SA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كما شارك قسم الحاسب الآلي والفيزياء والعلوم التربوية والدارسات ودبلوم </a:t>
            </a:r>
            <a:r>
              <a:rPr lang="ar-SA" sz="2300" b="1" dirty="0" err="1">
                <a:cs typeface="A- Amir 1" pitchFamily="2" charset="-78"/>
              </a:rPr>
              <a:t>التوجية</a:t>
            </a:r>
            <a:r>
              <a:rPr lang="ar-SA" sz="2300" b="1" dirty="0">
                <a:cs typeface="A- Amir 1" pitchFamily="2" charset="-78"/>
              </a:rPr>
              <a:t> </a:t>
            </a:r>
            <a:r>
              <a:rPr lang="ar-SA" sz="2300" b="1" dirty="0" err="1">
                <a:cs typeface="A- Amir 1" pitchFamily="2" charset="-78"/>
              </a:rPr>
              <a:t>والارشاد</a:t>
            </a:r>
            <a:r>
              <a:rPr lang="ar-SA" sz="2300" b="1" dirty="0">
                <a:cs typeface="A- Amir 1" pitchFamily="2" charset="-78"/>
              </a:rPr>
              <a:t> بتوزيعات عبارة عن نشرات وحلويات وغيرها</a:t>
            </a:r>
            <a:r>
              <a:rPr lang="en-US" sz="2300" b="1" dirty="0">
                <a:cs typeface="A- Amir 1" pitchFamily="2" charset="-78"/>
              </a:rPr>
              <a:t> ..</a:t>
            </a:r>
            <a:r>
              <a:rPr lang="ar-SA" sz="2300" b="1" dirty="0">
                <a:cs typeface="A- Amir 1" pitchFamily="2" charset="-78"/>
              </a:rPr>
              <a:t/>
            </a:r>
            <a:br>
              <a:rPr lang="ar-SA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وشارك قسم الرياضيات بتوزيع مصاحف كتب عليها ( لم يكشف حتى </a:t>
            </a:r>
            <a:r>
              <a:rPr lang="ar-SA" sz="2300" b="1" dirty="0" err="1">
                <a:cs typeface="A- Amir 1" pitchFamily="2" charset="-78"/>
              </a:rPr>
              <a:t>الان</a:t>
            </a:r>
            <a:r>
              <a:rPr lang="ar-SA" sz="2300" b="1" dirty="0">
                <a:cs typeface="A- Amir 1" pitchFamily="2" charset="-78"/>
              </a:rPr>
              <a:t> علاج حقيقي للسرطان ولكن هناك علاج لم يكتشفه الكثيرون وهو القران الكريم ) كما تم توزيع بعض النشرات </a:t>
            </a:r>
            <a:r>
              <a:rPr lang="ar-SA" sz="2300" b="1" dirty="0" err="1">
                <a:cs typeface="A- Amir 1" pitchFamily="2" charset="-78"/>
              </a:rPr>
              <a:t>التوعويه</a:t>
            </a:r>
            <a:r>
              <a:rPr lang="en-US" sz="2300" b="1" dirty="0">
                <a:cs typeface="A- Amir 1" pitchFamily="2" charset="-78"/>
              </a:rPr>
              <a:t> ..</a:t>
            </a:r>
          </a:p>
          <a:p>
            <a:r>
              <a:rPr lang="en-US" sz="2300" b="1" dirty="0">
                <a:cs typeface="A- Amir 1" pitchFamily="2" charset="-78"/>
              </a:rPr>
              <a:t>    </a:t>
            </a:r>
            <a:r>
              <a:rPr lang="ar-SA" sz="2300" b="1" dirty="0">
                <a:cs typeface="A- Amir 1" pitchFamily="2" charset="-78"/>
              </a:rPr>
              <a:t>كما شارك قسم اللغة </a:t>
            </a:r>
            <a:r>
              <a:rPr lang="ar-SA" sz="2300" b="1" dirty="0" err="1">
                <a:cs typeface="A- Amir 1" pitchFamily="2" charset="-78"/>
              </a:rPr>
              <a:t>العربيه</a:t>
            </a:r>
            <a:r>
              <a:rPr lang="ar-SA" sz="2300" b="1" dirty="0">
                <a:cs typeface="A- Amir 1" pitchFamily="2" charset="-78"/>
              </a:rPr>
              <a:t> في هذا البرنامج من خلال ندوة ألقتها </a:t>
            </a:r>
            <a:r>
              <a:rPr lang="ar-SA" sz="2300" b="1" dirty="0" err="1">
                <a:cs typeface="A- Amir 1" pitchFamily="2" charset="-78"/>
              </a:rPr>
              <a:t>الأستاذه</a:t>
            </a:r>
            <a:r>
              <a:rPr lang="ar-SA" sz="2300" b="1" dirty="0">
                <a:cs typeface="A- Amir 1" pitchFamily="2" charset="-78"/>
              </a:rPr>
              <a:t> : لميا </a:t>
            </a:r>
            <a:r>
              <a:rPr lang="ar-SA" sz="2300" b="1" dirty="0" err="1">
                <a:cs typeface="A- Amir 1" pitchFamily="2" charset="-78"/>
              </a:rPr>
              <a:t>البروان</a:t>
            </a:r>
            <a:r>
              <a:rPr lang="ar-SA" sz="2300" b="1" dirty="0">
                <a:cs typeface="A- Amir 1" pitchFamily="2" charset="-78"/>
              </a:rPr>
              <a:t> تكلمت فيها عن سرطان الثدي وطرق </a:t>
            </a:r>
            <a:r>
              <a:rPr lang="ar-SA" sz="2300" b="1" dirty="0" err="1">
                <a:cs typeface="A- Amir 1" pitchFamily="2" charset="-78"/>
              </a:rPr>
              <a:t>الوقايه</a:t>
            </a:r>
            <a:r>
              <a:rPr lang="ar-SA" sz="2300" b="1" dirty="0">
                <a:cs typeface="A- Amir 1" pitchFamily="2" charset="-78"/>
              </a:rPr>
              <a:t> منه وعلاجه كما شاركت طالبات القسم بنشرات ومطويات </a:t>
            </a:r>
            <a:r>
              <a:rPr lang="ar-SA" sz="2300" b="1" dirty="0" err="1">
                <a:cs typeface="A- Amir 1" pitchFamily="2" charset="-78"/>
              </a:rPr>
              <a:t>وبنرات</a:t>
            </a:r>
            <a:r>
              <a:rPr lang="ar-SA" sz="2300" b="1" dirty="0">
                <a:cs typeface="A- Amir 1" pitchFamily="2" charset="-78"/>
              </a:rPr>
              <a:t> وعمل شعار </a:t>
            </a:r>
            <a:r>
              <a:rPr lang="ar-SA" sz="2300" b="1" dirty="0" err="1">
                <a:cs typeface="A- Amir 1" pitchFamily="2" charset="-78"/>
              </a:rPr>
              <a:t>الحمله</a:t>
            </a:r>
            <a:r>
              <a:rPr lang="ar-SA" sz="2300" b="1" dirty="0">
                <a:cs typeface="A- Amir 1" pitchFamily="2" charset="-78"/>
              </a:rPr>
              <a:t> امل بلا الم وهي خاصة لطالبات </a:t>
            </a:r>
            <a:r>
              <a:rPr lang="ar-SA" sz="2300" b="1" dirty="0" err="1">
                <a:cs typeface="A- Amir 1" pitchFamily="2" charset="-78"/>
              </a:rPr>
              <a:t>المبنة</a:t>
            </a:r>
            <a:r>
              <a:rPr lang="ar-SA" sz="2300" b="1" dirty="0">
                <a:cs typeface="A- Amir 1" pitchFamily="2" charset="-78"/>
              </a:rPr>
              <a:t> الإضافي بالكلية</a:t>
            </a:r>
            <a:r>
              <a:rPr lang="en-US" sz="2300" b="1" dirty="0">
                <a:cs typeface="A- Amir 1" pitchFamily="2" charset="-78"/>
              </a:rPr>
              <a:t> .</a:t>
            </a:r>
            <a:br>
              <a:rPr lang="en-US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إعداد قسم اللغة العربية</a:t>
            </a:r>
            <a:r>
              <a:rPr lang="en-US" sz="2300" b="1" dirty="0">
                <a:cs typeface="A- Amir 1" pitchFamily="2" charset="-78"/>
              </a:rPr>
              <a:t>: </a:t>
            </a:r>
            <a:r>
              <a:rPr lang="ar-SA" sz="2300" b="1" dirty="0">
                <a:cs typeface="A- Amir 1" pitchFamily="2" charset="-78"/>
              </a:rPr>
              <a:t>مي السكران</a:t>
            </a:r>
            <a:r>
              <a:rPr lang="en-US" sz="2300" b="1" dirty="0">
                <a:cs typeface="A- Amir 1" pitchFamily="2" charset="-78"/>
              </a:rPr>
              <a:t/>
            </a:r>
            <a:br>
              <a:rPr lang="en-US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وشارك قسم اللغة الإنجليزية بنشرات و أقراص</a:t>
            </a:r>
            <a:r>
              <a:rPr lang="en-US" sz="2300" b="1" dirty="0">
                <a:cs typeface="A- Amir 1" pitchFamily="2" charset="-78"/>
              </a:rPr>
              <a:t> (cd) </a:t>
            </a:r>
            <a:r>
              <a:rPr lang="ar-SA" sz="2300" b="1" dirty="0">
                <a:cs typeface="A- Amir 1" pitchFamily="2" charset="-78"/>
              </a:rPr>
              <a:t>توعوية وتوزيعات مياه وحلويات تحمل شعارات ونصائح</a:t>
            </a:r>
            <a:r>
              <a:rPr lang="en-US" sz="2300" b="1" dirty="0">
                <a:cs typeface="A- Amir 1" pitchFamily="2" charset="-78"/>
              </a:rPr>
              <a:t> ..</a:t>
            </a:r>
            <a:br>
              <a:rPr lang="en-US" sz="2300" b="1" dirty="0">
                <a:cs typeface="A- Amir 1" pitchFamily="2" charset="-78"/>
              </a:rPr>
            </a:br>
            <a:r>
              <a:rPr lang="ar-SA" sz="2300" b="1" dirty="0">
                <a:cs typeface="A- Amir 1" pitchFamily="2" charset="-78"/>
              </a:rPr>
              <a:t>وشاركت الطالبات بعبارات وكتابات عن الحملة</a:t>
            </a:r>
            <a:r>
              <a:rPr lang="en-US" sz="2300" b="1" dirty="0">
                <a:cs typeface="A- Amir 1" pitchFamily="2" charset="-78"/>
              </a:rPr>
              <a:t> ..</a:t>
            </a:r>
          </a:p>
          <a:p>
            <a:endParaRPr lang="ar-SA" b="1" dirty="0">
              <a:cs typeface="A- Amir 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03595778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3" descr="http://mu.edu.sa/sites/default/files/20130409_092539AAAA111111%29_0.jpg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28875" y="571500"/>
            <a:ext cx="4286250" cy="571500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8205529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أوستن">
  <a:themeElements>
    <a:clrScheme name="أوستن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أوستن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أوستن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3</TotalTime>
  <Words>0</Words>
  <Application>Microsoft Office PowerPoint</Application>
  <PresentationFormat>عرض على الشاشة (3:4)‏</PresentationFormat>
  <Paragraphs>3</Paragraphs>
  <Slides>2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2</vt:i4>
      </vt:variant>
    </vt:vector>
  </HeadingPairs>
  <TitlesOfParts>
    <vt:vector size="3" baseType="lpstr">
      <vt:lpstr>أوستن</vt:lpstr>
      <vt:lpstr>عرض تقديمي في PowerPoint</vt:lpstr>
      <vt:lpstr>عرض تقديمي في PowerPoint</vt:lpstr>
    </vt:vector>
  </TitlesOfParts>
  <Company>AbdulMajeed Alutiwi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7</dc:creator>
  <cp:lastModifiedBy>7</cp:lastModifiedBy>
  <cp:revision>1</cp:revision>
  <dcterms:created xsi:type="dcterms:W3CDTF">2015-04-02T04:28:41Z</dcterms:created>
  <dcterms:modified xsi:type="dcterms:W3CDTF">2015-04-02T04:31:46Z</dcterms:modified>
</cp:coreProperties>
</file>