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270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12" autoAdjust="0"/>
    <p:restoredTop sz="94624" autoAdjust="0"/>
  </p:normalViewPr>
  <p:slideViewPr>
    <p:cSldViewPr>
      <p:cViewPr>
        <p:scale>
          <a:sx n="73" d="100"/>
          <a:sy n="73" d="100"/>
        </p:scale>
        <p:origin x="-121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.edu.sa/en/news/%D9%88%D9%83%D8%A7%D9%84%D8%A9-%D8%A7%D9%84%D8%AC%D8%A7%D9%85%D8%B9%D8%A9-%D9%84%D9%84%D8%B4%D8%A4%D9%88%D9%86-%D8%A7%D9%84%D8%AA%D8%B9%D9%84%D9%8A%D9%85%D9%8A%D8%A9/his-excellency-vice-president-academic-affairs-visits-faculty-3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2564904"/>
            <a:ext cx="7772400" cy="1470025"/>
          </a:xfrm>
        </p:spPr>
        <p:txBody>
          <a:bodyPr>
            <a:noAutofit/>
          </a:bodyPr>
          <a:lstStyle/>
          <a:p>
            <a:r>
              <a:rPr lang="en-US" sz="2800" dirty="0">
                <a:hlinkClick r:id="rId2"/>
              </a:rPr>
              <a:t>His Excellency Vice President for Academic Affairs visits Faculty of Applied Medical Sciences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74056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1484784"/>
            <a:ext cx="8496944" cy="5040560"/>
          </a:xfrm>
        </p:spPr>
        <p:txBody>
          <a:bodyPr>
            <a:normAutofit fontScale="47500" lnSpcReduction="20000"/>
          </a:bodyPr>
          <a:lstStyle/>
          <a:p>
            <a:pPr algn="l" rtl="0" fontAlgn="base"/>
            <a:r>
              <a:rPr lang="en-US" dirty="0"/>
              <a:t>His Excellency Dr. Mohammed Abdullah Al </a:t>
            </a:r>
            <a:r>
              <a:rPr lang="en-US" dirty="0" err="1"/>
              <a:t>Shaya</a:t>
            </a:r>
            <a:r>
              <a:rPr lang="en-US" dirty="0"/>
              <a:t>; Vice President for Academic Affairs visited Faculty of Business Administration in </a:t>
            </a:r>
            <a:r>
              <a:rPr lang="en-US" dirty="0" err="1"/>
              <a:t>ALmajma'ah</a:t>
            </a:r>
            <a:r>
              <a:rPr lang="en-US" dirty="0"/>
              <a:t> University on 10/24/1433 AH, and offered sincere thanks and appreciation to his Excellency Dr. Nasser Ali </a:t>
            </a:r>
            <a:r>
              <a:rPr lang="en-US" dirty="0" err="1"/>
              <a:t>Jarallah</a:t>
            </a:r>
            <a:r>
              <a:rPr lang="en-US" dirty="0"/>
              <a:t>; dean of  Faculty of Applied Medical Sciences, and colleagues for the warm reception and hospitality. The meeting began with a brief by Dr. Jamal </a:t>
            </a:r>
            <a:r>
              <a:rPr lang="en-US" dirty="0" err="1"/>
              <a:t>Samida</a:t>
            </a:r>
            <a:r>
              <a:rPr lang="en-US" dirty="0"/>
              <a:t>  (Manager of quality unit in the faculty)  who presented a statistic on male and female sections, only male departments, the number of students and their distribution in the sections, and between the faculty's vision and mission in a way that should be consistent with the policy of the university . The meeting was held in the presence of:</a:t>
            </a:r>
          </a:p>
          <a:p>
            <a:pPr marL="0" indent="0" algn="l" rtl="0" fontAlgn="base">
              <a:buNone/>
            </a:pPr>
            <a:r>
              <a:rPr lang="en-US" dirty="0"/>
              <a:t>1. Dr. </a:t>
            </a:r>
            <a:r>
              <a:rPr lang="en-US" dirty="0" err="1"/>
              <a:t>Raed</a:t>
            </a:r>
            <a:r>
              <a:rPr lang="en-US" dirty="0"/>
              <a:t> </a:t>
            </a:r>
            <a:r>
              <a:rPr lang="en-US" dirty="0" err="1"/>
              <a:t>Salim</a:t>
            </a:r>
            <a:r>
              <a:rPr lang="en-US" dirty="0"/>
              <a:t> ElBaradei</a:t>
            </a:r>
          </a:p>
          <a:p>
            <a:pPr marL="0" indent="0" algn="l" rtl="0" fontAlgn="base">
              <a:buNone/>
            </a:pPr>
            <a:r>
              <a:rPr lang="en-US" dirty="0"/>
              <a:t>2. Mr. Fahd Ahmed </a:t>
            </a:r>
            <a:r>
              <a:rPr lang="en-US" dirty="0" err="1"/>
              <a:t>Alnghemesh</a:t>
            </a:r>
            <a:endParaRPr lang="en-US" dirty="0"/>
          </a:p>
          <a:p>
            <a:pPr marL="0" indent="0" algn="l" rtl="0" fontAlgn="base">
              <a:buNone/>
            </a:pPr>
            <a:r>
              <a:rPr lang="en-US" dirty="0"/>
              <a:t>3. Dr. </a:t>
            </a:r>
            <a:r>
              <a:rPr lang="en-US" dirty="0" err="1"/>
              <a:t>Khaled</a:t>
            </a:r>
            <a:r>
              <a:rPr lang="en-US" dirty="0"/>
              <a:t> Mohammed Al-</a:t>
            </a:r>
            <a:r>
              <a:rPr lang="en-US" dirty="0" err="1"/>
              <a:t>Jarallah</a:t>
            </a:r>
            <a:endParaRPr lang="en-US" dirty="0"/>
          </a:p>
          <a:p>
            <a:pPr marL="0" indent="0" algn="l" rtl="0" fontAlgn="base">
              <a:buNone/>
            </a:pPr>
            <a:r>
              <a:rPr lang="en-US" dirty="0"/>
              <a:t>4. Dr. </a:t>
            </a:r>
            <a:r>
              <a:rPr lang="en-US" dirty="0" err="1"/>
              <a:t>Salamh</a:t>
            </a:r>
            <a:r>
              <a:rPr lang="en-US" dirty="0"/>
              <a:t> </a:t>
            </a:r>
            <a:r>
              <a:rPr lang="en-US" dirty="0" err="1"/>
              <a:t>oAoudat</a:t>
            </a:r>
            <a:r>
              <a:rPr lang="en-US" dirty="0"/>
              <a:t> Allah </a:t>
            </a:r>
            <a:r>
              <a:rPr lang="en-US" dirty="0" err="1"/>
              <a:t>Aldaajah</a:t>
            </a:r>
            <a:endParaRPr lang="en-US" dirty="0"/>
          </a:p>
          <a:p>
            <a:pPr marL="0" indent="0" algn="l" rtl="0" fontAlgn="base">
              <a:buNone/>
            </a:pPr>
            <a:r>
              <a:rPr lang="en-US" dirty="0"/>
              <a:t>5. Dr. Mahmoud Mohammed </a:t>
            </a:r>
            <a:r>
              <a:rPr lang="en-US" dirty="0" err="1"/>
              <a:t>Musleh</a:t>
            </a:r>
            <a:endParaRPr lang="en-US" dirty="0"/>
          </a:p>
          <a:p>
            <a:pPr marL="0" indent="0" algn="l" rtl="0" fontAlgn="base">
              <a:buNone/>
            </a:pPr>
            <a:r>
              <a:rPr lang="en-US" dirty="0"/>
              <a:t>6. Dr. </a:t>
            </a:r>
            <a:r>
              <a:rPr lang="en-US" dirty="0" err="1"/>
              <a:t>Hadi</a:t>
            </a:r>
            <a:r>
              <a:rPr lang="en-US" dirty="0"/>
              <a:t> </a:t>
            </a:r>
            <a:r>
              <a:rPr lang="en-US" dirty="0" err="1"/>
              <a:t>Ammar</a:t>
            </a:r>
            <a:r>
              <a:rPr lang="en-US" dirty="0"/>
              <a:t> </a:t>
            </a:r>
            <a:r>
              <a:rPr lang="en-US" dirty="0" err="1"/>
              <a:t>Saleh</a:t>
            </a:r>
            <a:r>
              <a:rPr lang="en-US" dirty="0"/>
              <a:t> Al </a:t>
            </a:r>
            <a:r>
              <a:rPr lang="en-US" dirty="0" err="1"/>
              <a:t>Qasimi</a:t>
            </a:r>
            <a:endParaRPr lang="en-US" dirty="0"/>
          </a:p>
          <a:p>
            <a:pPr marL="0" indent="0" algn="l" rtl="0" fontAlgn="base">
              <a:buNone/>
            </a:pPr>
            <a:r>
              <a:rPr lang="en-US" dirty="0"/>
              <a:t>7. Mr. Adel </a:t>
            </a:r>
            <a:r>
              <a:rPr lang="en-US" dirty="0" err="1"/>
              <a:t>Abdaulsameea</a:t>
            </a:r>
            <a:r>
              <a:rPr lang="en-US" dirty="0"/>
              <a:t> Ali</a:t>
            </a:r>
          </a:p>
          <a:p>
            <a:pPr marL="0" indent="0" algn="l" rtl="0" fontAlgn="base">
              <a:buNone/>
            </a:pPr>
            <a:r>
              <a:rPr lang="en-US" dirty="0"/>
              <a:t>8. Mr. Abdullah Mohammed </a:t>
            </a:r>
            <a:r>
              <a:rPr lang="en-US" dirty="0" err="1"/>
              <a:t>Sbat</a:t>
            </a:r>
            <a:r>
              <a:rPr lang="en-US" dirty="0"/>
              <a:t>.</a:t>
            </a:r>
          </a:p>
          <a:p>
            <a:pPr marL="0" indent="0" algn="l" rtl="0" fontAlgn="base">
              <a:buNone/>
            </a:pPr>
            <a:r>
              <a:rPr lang="en-US" dirty="0"/>
              <a:t>9.  Mr. Bader Abdullah Al-</a:t>
            </a:r>
            <a:r>
              <a:rPr lang="en-US" dirty="0" err="1"/>
              <a:t>Husseini</a:t>
            </a:r>
            <a:r>
              <a:rPr lang="en-US" dirty="0"/>
              <a:t>.</a:t>
            </a:r>
          </a:p>
          <a:p>
            <a:pPr marL="0" indent="0" algn="l" rtl="0" fontAlgn="base">
              <a:buNone/>
            </a:pPr>
            <a:r>
              <a:rPr lang="en-US" dirty="0"/>
              <a:t>10. Mr. </a:t>
            </a:r>
            <a:r>
              <a:rPr lang="en-US" dirty="0" err="1"/>
              <a:t>Abdulelah</a:t>
            </a:r>
            <a:r>
              <a:rPr lang="en-US" dirty="0"/>
              <a:t> Abdullah </a:t>
            </a:r>
            <a:r>
              <a:rPr lang="en-US" dirty="0" err="1"/>
              <a:t>Saleh</a:t>
            </a:r>
            <a:r>
              <a:rPr lang="en-US" dirty="0"/>
              <a:t>.</a:t>
            </a:r>
          </a:p>
          <a:p>
            <a:pPr algn="l" rtl="0" fontAlgn="base"/>
            <a:r>
              <a:rPr lang="en-US" dirty="0"/>
              <a:t>The meeting addressed the policy and orientations of Vice Presidency for Academic Affairs. Also, it discussed the college needs and recommended proposals to be included in the vice presidency's plan.</a:t>
            </a:r>
          </a:p>
        </p:txBody>
      </p:sp>
    </p:spTree>
    <p:extLst>
      <p:ext uri="{BB962C8B-B14F-4D97-AF65-F5344CB8AC3E}">
        <p14:creationId xmlns:p14="http://schemas.microsoft.com/office/powerpoint/2010/main" val="2240062246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1933</TotalTime>
  <Words>56</Words>
  <Application>Microsoft Office PowerPoint</Application>
  <PresentationFormat>عرض على الشاشة (3:4)‏</PresentationFormat>
  <Paragraphs>13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His Excellency Vice President for Academic Affairs visits Faculty of Applied Medical Sciences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تكليف الركبان وكيلاً للشؤون التعليمية بالجامعة</dc:title>
  <dc:creator>hp</dc:creator>
  <cp:lastModifiedBy>Kholoud Eid</cp:lastModifiedBy>
  <cp:revision>56</cp:revision>
  <dcterms:created xsi:type="dcterms:W3CDTF">2013-06-04T22:24:56Z</dcterms:created>
  <dcterms:modified xsi:type="dcterms:W3CDTF">2013-06-22T22:20:48Z</dcterms:modified>
</cp:coreProperties>
</file>