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D9%88%D9%83%D8%A7%D9%84%D8%A9-%D8%A7%D9%84%D8%AC%D8%A7%D9%85%D8%B9%D8%A9-%D9%84%D9%84%D8%B4%D8%A4%D9%88%D9%86-%D8%A7%D9%84%D8%AA%D8%B9%D9%84%D9%8A%D9%85%D9%8A%D8%A9/his-excellency-vice-president-academic-affairs-visits-facul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900" dirty="0">
                <a:hlinkClick r:id="rId2"/>
              </a:rPr>
              <a:t>His Excellency Vice President for Academic Affairs Visits Faculty of Sciences an</a:t>
            </a:r>
            <a:endParaRPr lang="en-US" sz="29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62500" lnSpcReduction="20000"/>
          </a:bodyPr>
          <a:lstStyle/>
          <a:p>
            <a:pPr algn="l" rtl="0" fontAlgn="base"/>
            <a:r>
              <a:rPr lang="en-US" dirty="0"/>
              <a:t>His Excellency Dr. Mohammed Abdullah Al </a:t>
            </a:r>
            <a:r>
              <a:rPr lang="en-US" dirty="0" err="1"/>
              <a:t>Shaya</a:t>
            </a:r>
            <a:r>
              <a:rPr lang="en-US" dirty="0"/>
              <a:t> Vice President for Academic Affairs visited College of Science and Humanities in </a:t>
            </a:r>
            <a:r>
              <a:rPr lang="en-US" dirty="0" err="1"/>
              <a:t>Hotat</a:t>
            </a:r>
            <a:r>
              <a:rPr lang="en-US" dirty="0"/>
              <a:t> </a:t>
            </a:r>
            <a:r>
              <a:rPr lang="en-US" dirty="0" err="1"/>
              <a:t>Sudair</a:t>
            </a:r>
            <a:r>
              <a:rPr lang="en-US" dirty="0"/>
              <a:t> on 23/10/1433, and offered sincere thanks and appreciation to his Excellency Dr. </a:t>
            </a:r>
            <a:r>
              <a:rPr lang="en-US" dirty="0" err="1"/>
              <a:t>Tarek</a:t>
            </a:r>
            <a:r>
              <a:rPr lang="en-US" dirty="0"/>
              <a:t> </a:t>
            </a:r>
            <a:r>
              <a:rPr lang="en-US" dirty="0" err="1"/>
              <a:t>Sulaiman</a:t>
            </a:r>
            <a:r>
              <a:rPr lang="en-US" dirty="0"/>
              <a:t> </a:t>
            </a:r>
            <a:r>
              <a:rPr lang="en-US" dirty="0" err="1"/>
              <a:t>Albahlal</a:t>
            </a:r>
            <a:r>
              <a:rPr lang="en-US" dirty="0"/>
              <a:t> dean of Faculty of Sciences and Humanities and colleagues for the warm reception. The meeting was held in the presence of his Excellency Vice President dean  of Faculty of Sciences and Humanities, his Vice deans and heads of departments who are:</a:t>
            </a:r>
          </a:p>
          <a:p>
            <a:pPr algn="l" rtl="0" fontAlgn="base"/>
            <a:r>
              <a:rPr lang="en-US" dirty="0"/>
              <a:t>Dr. Khalid Mohammad Al-Omar.</a:t>
            </a:r>
          </a:p>
          <a:p>
            <a:pPr algn="l" rtl="0" fontAlgn="base"/>
            <a:r>
              <a:rPr lang="en-US" dirty="0"/>
              <a:t>Dr. Omar bin Salem Al </a:t>
            </a:r>
            <a:r>
              <a:rPr lang="en-US" dirty="0" err="1"/>
              <a:t>Saidi</a:t>
            </a:r>
            <a:r>
              <a:rPr lang="en-US" dirty="0"/>
              <a:t>.</a:t>
            </a:r>
          </a:p>
          <a:p>
            <a:pPr algn="l" rtl="0" fontAlgn="base"/>
            <a:r>
              <a:rPr lang="en-US" dirty="0"/>
              <a:t>Dr. Mahmoud </a:t>
            </a:r>
            <a:r>
              <a:rPr lang="en-US" dirty="0" err="1"/>
              <a:t>Jabr</a:t>
            </a:r>
            <a:r>
              <a:rPr lang="en-US" dirty="0"/>
              <a:t>.</a:t>
            </a:r>
          </a:p>
          <a:p>
            <a:pPr algn="l" rtl="0" fontAlgn="base"/>
            <a:r>
              <a:rPr lang="en-US" dirty="0"/>
              <a:t>Dr. Ashraf </a:t>
            </a:r>
            <a:r>
              <a:rPr lang="en-US" dirty="0" err="1"/>
              <a:t>Albassiouni</a:t>
            </a:r>
            <a:r>
              <a:rPr lang="en-US" dirty="0"/>
              <a:t>.</a:t>
            </a:r>
          </a:p>
          <a:p>
            <a:pPr algn="l" rtl="0" fontAlgn="base"/>
            <a:r>
              <a:rPr lang="en-US" dirty="0"/>
              <a:t>Dr. Ashraf </a:t>
            </a:r>
            <a:r>
              <a:rPr lang="en-US" dirty="0" err="1"/>
              <a:t>Albaklish</a:t>
            </a:r>
            <a:r>
              <a:rPr lang="en-US" dirty="0"/>
              <a:t>.</a:t>
            </a:r>
          </a:p>
          <a:p>
            <a:pPr algn="l" rtl="0" fontAlgn="base"/>
            <a:r>
              <a:rPr lang="en-US" dirty="0"/>
              <a:t> The meeting addressed the policy and orientations of Vice Presidency for Academic Affairs. Also, it discussed the college needs and recommended proposals to be included in the vice presidency's plan</a:t>
            </a:r>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1896</TotalTime>
  <Words>78</Words>
  <Application>Microsoft Office PowerPoint</Application>
  <PresentationFormat>عرض على الشاشة (3:4)‏</PresentationFormat>
  <Paragraphs>8</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Vice President for Academic Affairs Visits Faculty of Sciences an</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32</cp:revision>
  <dcterms:created xsi:type="dcterms:W3CDTF">2013-06-04T22:24:56Z</dcterms:created>
  <dcterms:modified xsi:type="dcterms:W3CDTF">2013-06-22T21:43:48Z</dcterms:modified>
</cp:coreProperties>
</file>