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0" r:id="rId3"/>
    <p:sldId id="261" r:id="rId4"/>
    <p:sldId id="259"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varScale="1">
        <p:scale>
          <a:sx n="66" d="100"/>
          <a:sy n="66" d="100"/>
        </p:scale>
        <p:origin x="-14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12/08/34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12/08/34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12/08/34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vice-rector-educational-affairs/dr-al-rukban-visits-headquarter-deanship-community-service-and"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عنوان 1"/>
          <p:cNvSpPr txBox="1">
            <a:spLocks/>
          </p:cNvSpPr>
          <p:nvPr/>
        </p:nvSpPr>
        <p:spPr>
          <a:xfrm>
            <a:off x="899592" y="2564904"/>
            <a:ext cx="7772400" cy="1470025"/>
          </a:xfrm>
          <a:prstGeom prst="rect">
            <a:avLst/>
          </a:prstGeom>
        </p:spPr>
        <p:txBody>
          <a:bodyPr vert="horz" lIns="91440" tIns="45720" rIns="91440" bIns="45720" rtlCol="1" anchor="ctr">
            <a:normAutofit fontScale="60000" lnSpcReduction="20000"/>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en-US" dirty="0" smtClean="0">
                <a:hlinkClick r:id="rId2"/>
              </a:rPr>
              <a:t>Dr. Al </a:t>
            </a:r>
            <a:r>
              <a:rPr lang="en-US" dirty="0" err="1" smtClean="0">
                <a:hlinkClick r:id="rId2"/>
              </a:rPr>
              <a:t>Rukban</a:t>
            </a:r>
            <a:r>
              <a:rPr lang="en-US" dirty="0" smtClean="0">
                <a:hlinkClick r:id="rId2"/>
              </a:rPr>
              <a:t> visits the headquarter of the Deanship of Community Service and Continuing Education</a:t>
            </a:r>
            <a:r>
              <a:rPr lang="en-US" dirty="0" smtClean="0"/>
              <a:t/>
            </a:r>
            <a:br>
              <a:rPr lang="en-US" dirty="0" smtClean="0"/>
            </a:br>
            <a:r>
              <a:rPr lang="en-US" dirty="0" smtClean="0"/>
              <a:t/>
            </a:r>
            <a:br>
              <a:rPr lang="en-US" dirty="0" smtClean="0"/>
            </a:b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403648" y="1484784"/>
            <a:ext cx="7215238" cy="4214842"/>
          </a:xfrm>
        </p:spPr>
        <p:txBody>
          <a:bodyPr>
            <a:noAutofit/>
          </a:bodyPr>
          <a:lstStyle/>
          <a:p>
            <a:pPr algn="l" rtl="0"/>
            <a:r>
              <a:rPr lang="en-US" sz="1900" b="1" dirty="0" smtClean="0">
                <a:solidFill>
                  <a:schemeClr val="tx1"/>
                </a:solidFill>
              </a:rPr>
              <a:t>Within the framework of the field visits which are organized by the Vice Presidency for Academic Affairs of Colleges and Deanships, his Excellency Dr. Mohammed bin Othman Al </a:t>
            </a:r>
            <a:r>
              <a:rPr lang="en-US" sz="1900" b="1" dirty="0" err="1" smtClean="0">
                <a:solidFill>
                  <a:schemeClr val="tx1"/>
                </a:solidFill>
              </a:rPr>
              <a:t>Rukban</a:t>
            </a:r>
            <a:r>
              <a:rPr lang="en-US" sz="1900" b="1" dirty="0" smtClean="0">
                <a:solidFill>
                  <a:schemeClr val="tx1"/>
                </a:solidFill>
              </a:rPr>
              <a:t>, Vice Rector for Academic Affairs, visited the headquarter of the Deanship of Community Service and Continuing Education in the Residential City in </a:t>
            </a:r>
            <a:r>
              <a:rPr lang="en-US" sz="1900" b="1" dirty="0" err="1" smtClean="0">
                <a:solidFill>
                  <a:schemeClr val="tx1"/>
                </a:solidFill>
              </a:rPr>
              <a:t>Majmaah</a:t>
            </a:r>
            <a:r>
              <a:rPr lang="en-US" sz="1900" b="1" dirty="0" smtClean="0">
                <a:solidFill>
                  <a:schemeClr val="tx1"/>
                </a:solidFill>
              </a:rPr>
              <a:t> </a:t>
            </a:r>
            <a:r>
              <a:rPr lang="en-US" sz="1900" b="1" dirty="0" err="1" smtClean="0">
                <a:solidFill>
                  <a:schemeClr val="tx1"/>
                </a:solidFill>
              </a:rPr>
              <a:t>Governate</a:t>
            </a:r>
            <a:r>
              <a:rPr lang="en-US" sz="1900" b="1" dirty="0" smtClean="0">
                <a:solidFill>
                  <a:schemeClr val="tx1"/>
                </a:solidFill>
              </a:rPr>
              <a:t> on Saturday afternoon  04/05/1434 H.</a:t>
            </a:r>
            <a:endParaRPr lang="en-US" sz="1900" dirty="0" smtClean="0">
              <a:solidFill>
                <a:schemeClr val="tx1"/>
              </a:solidFill>
            </a:endParaRPr>
          </a:p>
          <a:p>
            <a:pPr algn="l" rtl="0"/>
            <a:r>
              <a:rPr lang="en-US" sz="1900" b="1" dirty="0" smtClean="0">
                <a:solidFill>
                  <a:schemeClr val="tx1"/>
                </a:solidFill>
              </a:rPr>
              <a:t>Dr. Omar Bin </a:t>
            </a:r>
            <a:r>
              <a:rPr lang="en-US" sz="1900" b="1" dirty="0" err="1" smtClean="0">
                <a:solidFill>
                  <a:schemeClr val="tx1"/>
                </a:solidFill>
              </a:rPr>
              <a:t>Musaed</a:t>
            </a:r>
            <a:r>
              <a:rPr lang="en-US" sz="1900" b="1" dirty="0" smtClean="0">
                <a:solidFill>
                  <a:schemeClr val="tx1"/>
                </a:solidFill>
              </a:rPr>
              <a:t> Al </a:t>
            </a:r>
            <a:r>
              <a:rPr lang="en-US" sz="1900" b="1" dirty="0" err="1" smtClean="0">
                <a:solidFill>
                  <a:schemeClr val="tx1"/>
                </a:solidFill>
              </a:rPr>
              <a:t>Sharyoufi</a:t>
            </a:r>
            <a:r>
              <a:rPr lang="en-US" sz="1900" b="1" dirty="0" smtClean="0">
                <a:solidFill>
                  <a:schemeClr val="tx1"/>
                </a:solidFill>
              </a:rPr>
              <a:t>, Dean of Community Service and Continuing Education, and Dr. Adel Ben </a:t>
            </a:r>
            <a:r>
              <a:rPr lang="en-US" sz="1900" b="1" dirty="0" err="1" smtClean="0">
                <a:solidFill>
                  <a:schemeClr val="tx1"/>
                </a:solidFill>
              </a:rPr>
              <a:t>Ayed</a:t>
            </a:r>
            <a:r>
              <a:rPr lang="en-US" sz="1900" b="1" dirty="0" smtClean="0">
                <a:solidFill>
                  <a:schemeClr val="tx1"/>
                </a:solidFill>
              </a:rPr>
              <a:t> </a:t>
            </a:r>
            <a:r>
              <a:rPr lang="en-US" sz="1900" b="1" dirty="0" err="1" smtClean="0">
                <a:solidFill>
                  <a:schemeClr val="tx1"/>
                </a:solidFill>
              </a:rPr>
              <a:t>Amoghazwi</a:t>
            </a:r>
            <a:r>
              <a:rPr lang="en-US" sz="1900" b="1" dirty="0" smtClean="0">
                <a:solidFill>
                  <a:schemeClr val="tx1"/>
                </a:solidFill>
              </a:rPr>
              <a:t>, Vice Dean of Community Service and Continuing Education , welcomed  Dr. Al </a:t>
            </a:r>
            <a:r>
              <a:rPr lang="en-US" sz="1900" b="1" dirty="0" err="1" smtClean="0">
                <a:solidFill>
                  <a:schemeClr val="tx1"/>
                </a:solidFill>
              </a:rPr>
              <a:t>Rukban</a:t>
            </a:r>
            <a:r>
              <a:rPr lang="en-US" sz="1900" b="1" dirty="0" smtClean="0">
                <a:solidFill>
                  <a:schemeClr val="tx1"/>
                </a:solidFill>
              </a:rPr>
              <a:t> upon his arrival at the headquarter, where they  congratulated his Excellency for the confidence of the Rector to be assigned as a  Vice Rector for Academic Affairs, wishing  him every success in his new post.</a:t>
            </a:r>
            <a:endParaRPr lang="en-US" sz="1900" dirty="0" smtClean="0">
              <a:solidFill>
                <a:schemeClr val="tx1"/>
              </a:solidFill>
            </a:endParaRPr>
          </a:p>
          <a:p>
            <a:pPr algn="l"/>
            <a:r>
              <a:rPr lang="en-US" sz="1900" dirty="0" smtClean="0">
                <a:solidFill>
                  <a:schemeClr val="tx1"/>
                </a:solidFill>
              </a:rPr>
              <a:t/>
            </a:r>
            <a:br>
              <a:rPr lang="en-US" sz="1900" dirty="0" smtClean="0">
                <a:solidFill>
                  <a:schemeClr val="tx1"/>
                </a:solidFill>
              </a:rPr>
            </a:br>
            <a:r>
              <a:rPr lang="en-US" sz="1900" dirty="0" smtClean="0"/>
              <a:t> </a:t>
            </a:r>
            <a:r>
              <a:rPr lang="en-US" sz="1900" dirty="0" smtClean="0">
                <a:solidFill>
                  <a:schemeClr val="tx1"/>
                </a:solidFill>
              </a:rPr>
              <a:t/>
            </a:r>
            <a:br>
              <a:rPr lang="en-US" sz="1900" dirty="0" smtClean="0">
                <a:solidFill>
                  <a:schemeClr val="tx1"/>
                </a:solidFill>
              </a:rPr>
            </a:br>
            <a:r>
              <a:rPr lang="en-US" sz="1900" dirty="0" smtClean="0">
                <a:solidFill>
                  <a:schemeClr val="tx1"/>
                </a:solidFill>
              </a:rPr>
              <a:t/>
            </a:r>
            <a:br>
              <a:rPr lang="en-US" sz="1900" dirty="0" smtClean="0">
                <a:solidFill>
                  <a:schemeClr val="tx1"/>
                </a:solidFill>
              </a:rPr>
            </a:br>
            <a:r>
              <a:rPr lang="en-US" sz="1900" dirty="0" smtClean="0"/>
              <a:t/>
            </a:r>
            <a:br>
              <a:rPr lang="en-US" sz="1900" dirty="0" smtClean="0"/>
            </a:br>
            <a:endParaRPr lang="ar-SA" sz="1900" dirty="0"/>
          </a:p>
        </p:txBody>
      </p:sp>
    </p:spTree>
    <p:extLst>
      <p:ext uri="{BB962C8B-B14F-4D97-AF65-F5344CB8AC3E}">
        <p14:creationId xmlns:p14="http://schemas.microsoft.com/office/powerpoint/2010/main" val="1442974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57224" y="285729"/>
            <a:ext cx="7715304" cy="6848029"/>
          </a:xfrm>
          <a:prstGeom prst="rect">
            <a:avLst/>
          </a:prstGeom>
        </p:spPr>
        <p:txBody>
          <a:bodyPr wrap="square">
            <a:spAutoFit/>
          </a:bodyPr>
          <a:lstStyle/>
          <a:p>
            <a:pPr algn="l" rtl="0"/>
            <a:r>
              <a:rPr lang="en-US" sz="2000" b="1" dirty="0" smtClean="0"/>
              <a:t>Dr. Al </a:t>
            </a:r>
            <a:r>
              <a:rPr lang="en-US" sz="2000" b="1" dirty="0" err="1" smtClean="0"/>
              <a:t>Rukban</a:t>
            </a:r>
            <a:r>
              <a:rPr lang="en-US" sz="2000" b="1" dirty="0" smtClean="0"/>
              <a:t> went on a guided tour round the deanship departments and units where he listened to the Vice Dean who presented detailed explanation about the role of the Deanship in serving the Community and the possibilities that are provided by the Deanship to all beneficiaries of mission, vision and goals. Dr. Al </a:t>
            </a:r>
            <a:r>
              <a:rPr lang="en-US" sz="2000" b="1" dirty="0" err="1" smtClean="0"/>
              <a:t>Rukban</a:t>
            </a:r>
            <a:r>
              <a:rPr lang="en-US" sz="2000" b="1" dirty="0" smtClean="0"/>
              <a:t> also had a look at the number of registered students in the educational programs which are presented by the Deanship.</a:t>
            </a:r>
            <a:endParaRPr lang="en-US" sz="2000" dirty="0" smtClean="0"/>
          </a:p>
          <a:p>
            <a:pPr algn="l" rtl="0"/>
            <a:r>
              <a:rPr lang="en-US" sz="2000" b="1" dirty="0" smtClean="0"/>
              <a:t> After that a meeting was held with the Dean and Vice Dean of Community Service and Continuing Education and a number of Deanship employees  to discuss the most prominent developments in the Deanship, and what does the deanship need of support from the Vice Presidency for Academic Affairs, to facilitate the implementation of the programs offered by the Deanship in a high quality which the university aspires for. In addition to,  make proposals that help to activate the role of the Deanship in achieving its mission, vision and goals. Dr. Al </a:t>
            </a:r>
            <a:r>
              <a:rPr lang="en-US" sz="2000" b="1" dirty="0" err="1" smtClean="0"/>
              <a:t>Rukban</a:t>
            </a:r>
            <a:r>
              <a:rPr lang="en-US" sz="2000" b="1" dirty="0" smtClean="0"/>
              <a:t> expressed his appreciation on the outstanding efforts of the employees in the Deanship  including the provision of services to the community through the programs of the Deanship.</a:t>
            </a:r>
            <a:endParaRPr lang="en-US" sz="2000" dirty="0" smtClean="0"/>
          </a:p>
          <a:p>
            <a:pPr algn="l" rtl="0"/>
            <a:r>
              <a:rPr lang="en-US" sz="2000" b="1" dirty="0" smtClean="0"/>
              <a:t>Finally, the visit was concluded by taking some souvenir photos with the employees of the Deanship.</a:t>
            </a:r>
            <a:endParaRPr lang="en-US" sz="2000" dirty="0" smtClean="0"/>
          </a:p>
          <a:p>
            <a:pPr algn="l" rtl="0"/>
            <a:r>
              <a:rPr lang="en-US" sz="2000" dirty="0" smtClean="0"/>
              <a:t/>
            </a:r>
            <a:br>
              <a:rPr lang="en-US" sz="2000" dirty="0" smtClean="0"/>
            </a:br>
            <a:endParaRPr lang="en-US" sz="1900" dirty="0"/>
          </a:p>
        </p:txBody>
      </p:sp>
    </p:spTree>
    <p:extLst>
      <p:ext uri="{BB962C8B-B14F-4D97-AF65-F5344CB8AC3E}">
        <p14:creationId xmlns:p14="http://schemas.microsoft.com/office/powerpoint/2010/main" val="871727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descr="IMG_7822.JPG"/>
          <p:cNvPicPr>
            <a:picLocks noChangeAspect="1"/>
          </p:cNvPicPr>
          <p:nvPr/>
        </p:nvPicPr>
        <p:blipFill>
          <a:blip r:embed="rId2"/>
          <a:stretch>
            <a:fillRect/>
          </a:stretch>
        </p:blipFill>
        <p:spPr>
          <a:xfrm>
            <a:off x="785786" y="571480"/>
            <a:ext cx="7465239" cy="4976826"/>
          </a:xfrm>
          <a:prstGeom prst="rect">
            <a:avLst/>
          </a:prstGeom>
        </p:spPr>
      </p:pic>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156</Words>
  <Application>Microsoft Office PowerPoint</Application>
  <PresentationFormat>عرض على الشاشة (3:4)‏</PresentationFormat>
  <Paragraphs>8</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سمة Office</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6</cp:revision>
  <dcterms:created xsi:type="dcterms:W3CDTF">2013-06-04T22:24:56Z</dcterms:created>
  <dcterms:modified xsi:type="dcterms:W3CDTF">2013-06-20T16:46:39Z</dcterms:modified>
</cp:coreProperties>
</file>