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0" r:id="rId3"/>
    <p:sldId id="271" r:id="rId4"/>
    <p:sldId id="272" r:id="rId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24" autoAdjust="0"/>
  </p:normalViewPr>
  <p:slideViewPr>
    <p:cSldViewPr>
      <p:cViewPr>
        <p:scale>
          <a:sx n="73" d="100"/>
          <a:sy n="73" d="100"/>
        </p:scale>
        <p:origin x="-12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56BD-82B8-49AA-AE97-BC78848ABA35}" type="datetimeFigureOut">
              <a:rPr lang="ar-SA" smtClean="0"/>
              <a:pPr/>
              <a:t>13/08/34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81E99-3D43-44C6-8A49-09966D04A2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.edu.sa/en/news/vice-rector-educational-affairs/deanship-community-service-and-continuing-education-receiv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>
                <a:hlinkClick r:id="rId2"/>
              </a:rPr>
              <a:t>Deanship of Community Service and Continuing Education Receives His Excellency University Vice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405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b="1" dirty="0"/>
              <a:t>His Excellency University Vice President for Educational Affairs Dr. Mohammed Abdullah Al </a:t>
            </a:r>
            <a:r>
              <a:rPr lang="en-US" b="1" dirty="0" err="1"/>
              <a:t>Shayaa</a:t>
            </a:r>
            <a:r>
              <a:rPr lang="en-US" b="1" dirty="0"/>
              <a:t> visited Deanship of Community</a:t>
            </a:r>
            <a:endParaRPr lang="en-US" dirty="0"/>
          </a:p>
          <a:p>
            <a:pPr algn="l" rtl="0"/>
            <a:r>
              <a:rPr lang="en-US" b="1" dirty="0"/>
              <a:t>Service. His Excellency was received by Dean of community service Dr. Omar </a:t>
            </a:r>
            <a:r>
              <a:rPr lang="en-US" b="1" dirty="0" err="1"/>
              <a:t>Msaad</a:t>
            </a:r>
            <a:r>
              <a:rPr lang="en-US" b="1" dirty="0"/>
              <a:t> </a:t>
            </a:r>
            <a:r>
              <a:rPr lang="en-US" b="1" dirty="0" err="1"/>
              <a:t>Alshariofi</a:t>
            </a:r>
            <a:r>
              <a:rPr lang="en-US" b="1" dirty="0"/>
              <a:t>, Deanship Vice Dean Dr. Osman Abdullah</a:t>
            </a:r>
            <a:endParaRPr lang="en-US" dirty="0"/>
          </a:p>
          <a:p>
            <a:pPr algn="l" rtl="0"/>
            <a:r>
              <a:rPr lang="en-US" b="1" dirty="0" err="1"/>
              <a:t>AlSaleh</a:t>
            </a:r>
            <a:r>
              <a:rPr lang="en-US" b="1" dirty="0"/>
              <a:t> and deanship employees who welcomed his Excellency and congratulated him on the new position. Then, a meeting was</a:t>
            </a:r>
            <a:endParaRPr lang="en-US" dirty="0"/>
          </a:p>
          <a:p>
            <a:pPr algn="l" rtl="0"/>
            <a:r>
              <a:rPr lang="en-US" b="1" dirty="0"/>
              <a:t>held where His Excellency University Vice President delivered a speech expressing his happiness with the meeting that achieved the</a:t>
            </a:r>
            <a:endParaRPr lang="en-US" dirty="0"/>
          </a:p>
          <a:p>
            <a:pPr algn="l" rtl="0"/>
            <a:r>
              <a:rPr lang="en-US" b="1" dirty="0"/>
              <a:t>goal of communicating among university leaders and employees. Vice president stressed on the importance of teamwork spirit and</a:t>
            </a:r>
            <a:endParaRPr lang="en-US" dirty="0"/>
          </a:p>
          <a:p>
            <a:pPr algn="l" rtl="0"/>
            <a:r>
              <a:rPr lang="en-US" b="1" dirty="0"/>
              <a:t>implementation of competition and quality principles in order to maintain the values ​</a:t>
            </a:r>
            <a:r>
              <a:rPr lang="en-US" b="1" dirty="0" err="1"/>
              <a:t>Almajmaah</a:t>
            </a:r>
            <a:r>
              <a:rPr lang="en-US" b="1" dirty="0"/>
              <a:t> University was established upon.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6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 rtl="0"/>
            <a:r>
              <a:rPr lang="en-US" b="1" dirty="0"/>
              <a:t>His Excellency Dean of Community Service and Continuing Education Dr. Omar </a:t>
            </a:r>
            <a:r>
              <a:rPr lang="en-US" b="1" dirty="0" err="1"/>
              <a:t>Msaad</a:t>
            </a:r>
            <a:r>
              <a:rPr lang="en-US" b="1" dirty="0"/>
              <a:t> </a:t>
            </a:r>
            <a:r>
              <a:rPr lang="en-US" b="1" dirty="0" err="1"/>
              <a:t>Alshariofi</a:t>
            </a:r>
            <a:r>
              <a:rPr lang="en-US" b="1" dirty="0"/>
              <a:t> expressed his thanks and gratitude to His</a:t>
            </a:r>
            <a:endParaRPr lang="en-US" dirty="0"/>
          </a:p>
          <a:p>
            <a:pPr algn="l" rtl="0"/>
            <a:r>
              <a:rPr lang="en-US" b="1" dirty="0"/>
              <a:t>Excellency Deanship Vice President for his visit during which he became fully aware of the Deanship's achievements and what challenges</a:t>
            </a:r>
            <a:endParaRPr lang="en-US" dirty="0"/>
          </a:p>
          <a:p>
            <a:pPr algn="l" rtl="0"/>
            <a:r>
              <a:rPr lang="en-US" b="1" dirty="0"/>
              <a:t>it faced in the execution of programs in addition to the ambitious plans the deanship seeks to carry out.</a:t>
            </a:r>
            <a:endParaRPr lang="en-US" dirty="0"/>
          </a:p>
          <a:p>
            <a:pPr algn="l" rtl="0"/>
            <a:r>
              <a:rPr lang="en-US" b="1" dirty="0"/>
              <a:t>His Excellency Deanship Vice Dean Dr. Othman Abdullah </a:t>
            </a:r>
            <a:r>
              <a:rPr lang="en-US" b="1" dirty="0" err="1"/>
              <a:t>AlSaleh</a:t>
            </a:r>
            <a:r>
              <a:rPr lang="en-US" b="1" dirty="0"/>
              <a:t> gave an illustrative presentation on Deanship programs and current</a:t>
            </a:r>
            <a:endParaRPr lang="en-US" dirty="0"/>
          </a:p>
          <a:p>
            <a:pPr algn="l" rtl="0"/>
            <a:r>
              <a:rPr lang="en-US" b="1" dirty="0"/>
              <a:t>and future activities. His Excellency University Vice President met with heads of departments in Deanship where he discussed their</a:t>
            </a:r>
            <a:endParaRPr lang="en-US" dirty="0"/>
          </a:p>
          <a:p>
            <a:pPr algn="l" rtl="0"/>
            <a:r>
              <a:rPr lang="en-US" b="1" dirty="0"/>
              <a:t>developmental plans and gave them some guiding directions that will raise the level of performance in deanship. He also discussed with</a:t>
            </a:r>
            <a:endParaRPr lang="en-US" dirty="0"/>
          </a:p>
          <a:p>
            <a:pPr algn="l" rtl="0"/>
            <a:r>
              <a:rPr lang="en-US" b="1" dirty="0"/>
              <a:t>them the relationship between colleges and deanship branches. A souvenir, some of the deanship print and reports on quality setting</a:t>
            </a:r>
            <a:endParaRPr lang="en-US" dirty="0"/>
          </a:p>
          <a:p>
            <a:pPr algn="l" rtl="0"/>
            <a:r>
              <a:rPr lang="en-US" b="1" dirty="0"/>
              <a:t>of educational programs were presented to his Excellency university vice dean for educational and academic affairs. At the end of the</a:t>
            </a:r>
            <a:endParaRPr lang="en-US" dirty="0"/>
          </a:p>
          <a:p>
            <a:pPr algn="l" rtl="0"/>
            <a:r>
              <a:rPr lang="en-US" b="1" dirty="0"/>
              <a:t>meeting, the audience offered thanks and gratitude to the University Rector Dr. Khalid </a:t>
            </a:r>
            <a:r>
              <a:rPr lang="en-US" b="1" dirty="0" err="1"/>
              <a:t>Saad</a:t>
            </a:r>
            <a:r>
              <a:rPr lang="en-US" b="1" dirty="0"/>
              <a:t> Al-</a:t>
            </a:r>
            <a:r>
              <a:rPr lang="en-US" b="1" dirty="0" err="1"/>
              <a:t>muqrin</a:t>
            </a:r>
            <a:r>
              <a:rPr lang="en-US" b="1" dirty="0"/>
              <a:t> for his sponsorship and support for</a:t>
            </a:r>
            <a:endParaRPr lang="en-US" dirty="0"/>
          </a:p>
          <a:p>
            <a:pPr algn="l" rtl="0"/>
            <a:r>
              <a:rPr lang="en-US" b="1" dirty="0"/>
              <a:t>the deanship programs that are in favor of university and community as a whole. His Excellency university vice president left the deanship</a:t>
            </a:r>
            <a:endParaRPr lang="en-US" dirty="0"/>
          </a:p>
          <a:p>
            <a:pPr algn="l" rtl="0"/>
            <a:r>
              <a:rPr lang="en-US" b="1" dirty="0"/>
              <a:t>wishing all employees success and prosperity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9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58925"/>
            <a:ext cx="6248400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23708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350</Words>
  <Application>Microsoft Office PowerPoint</Application>
  <PresentationFormat>عرض على الشاشة (3:4)‏</PresentationFormat>
  <Paragraphs>18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سمة Office</vt:lpstr>
      <vt:lpstr>Deanship of Community Service and Continuing Education Receives His Excellency University Vice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تكليف الركبان وكيلاً للشؤون التعليمية بالجامعة</dc:title>
  <dc:creator>hp</dc:creator>
  <cp:lastModifiedBy>Kholoud Eid</cp:lastModifiedBy>
  <cp:revision>24</cp:revision>
  <dcterms:created xsi:type="dcterms:W3CDTF">2013-06-04T22:24:56Z</dcterms:created>
  <dcterms:modified xsi:type="dcterms:W3CDTF">2013-06-22T21:23:11Z</dcterms:modified>
</cp:coreProperties>
</file>