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70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>
        <p:scale>
          <a:sx n="73" d="100"/>
          <a:sy n="73" d="100"/>
        </p:scale>
        <p:origin x="-12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news/%D9%88%D9%83%D8%A7%D9%84%D8%A9-%D8%A7%D9%84%D8%AC%D8%A7%D9%85%D8%B9%D8%A9-%D9%84%D9%84%D8%B4%D8%A4%D9%88%D9%86-%D8%A7%D9%84%D8%AA%D8%B9%D9%84%D9%8A%D9%85%D9%8A%D8%A9/his-excellency-vice-president-academic-affairs-visits-faculty-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>
                <a:hlinkClick r:id="rId2"/>
              </a:rPr>
              <a:t>His Excellency Vice President for Academic Affairs visits Faculty of Dentistry in Al </a:t>
            </a:r>
            <a:r>
              <a:rPr lang="en-US" sz="3200" dirty="0" err="1">
                <a:hlinkClick r:id="rId2"/>
              </a:rPr>
              <a:t>zulfi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405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His Excellency vice president Dr. Mohammed Abdullah Al </a:t>
            </a:r>
            <a:r>
              <a:rPr lang="en-US" dirty="0" err="1"/>
              <a:t>Shaya</a:t>
            </a:r>
            <a:r>
              <a:rPr lang="en-US" dirty="0"/>
              <a:t> Vice President for Academic Affairs visited the Faculty of Dentistry in </a:t>
            </a:r>
            <a:r>
              <a:rPr lang="en-US" dirty="0" err="1"/>
              <a:t>Alzulfi</a:t>
            </a:r>
            <a:r>
              <a:rPr lang="en-US" dirty="0"/>
              <a:t> on 10/21/1433, and offered sincere thanks and appreciation to His Excellency Dr. Abdul </a:t>
            </a:r>
            <a:r>
              <a:rPr lang="en-US" dirty="0" err="1"/>
              <a:t>Rahman</a:t>
            </a:r>
            <a:r>
              <a:rPr lang="en-US" dirty="0"/>
              <a:t> Abdullah </a:t>
            </a:r>
            <a:r>
              <a:rPr lang="en-US" dirty="0" err="1"/>
              <a:t>Alatram</a:t>
            </a:r>
            <a:r>
              <a:rPr lang="en-US" dirty="0"/>
              <a:t> dean of Faculty of Dentistry in </a:t>
            </a:r>
            <a:r>
              <a:rPr lang="en-US" dirty="0" err="1"/>
              <a:t>Alzulfi</a:t>
            </a:r>
            <a:r>
              <a:rPr lang="en-US" dirty="0"/>
              <a:t> and heads and supervisors of departments:</a:t>
            </a:r>
          </a:p>
          <a:p>
            <a:pPr marL="0" indent="0" algn="l" rtl="0" fontAlgn="base">
              <a:buNone/>
            </a:pPr>
            <a:r>
              <a:rPr lang="en-US" dirty="0"/>
              <a:t>1. Dr. Hassan </a:t>
            </a:r>
            <a:r>
              <a:rPr lang="en-US" dirty="0" err="1"/>
              <a:t>Qasim</a:t>
            </a:r>
            <a:r>
              <a:rPr lang="en-US" dirty="0"/>
              <a:t> </a:t>
            </a:r>
            <a:r>
              <a:rPr lang="en-US" dirty="0" err="1"/>
              <a:t>Almeshali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2. Mr. Muhammad Ali Al </a:t>
            </a:r>
            <a:r>
              <a:rPr lang="en-US" dirty="0" err="1"/>
              <a:t>janaida</a:t>
            </a:r>
            <a:endParaRPr lang="en-US" dirty="0"/>
          </a:p>
          <a:p>
            <a:pPr marL="0" indent="0" algn="l" rtl="0" fontAlgn="base">
              <a:buNone/>
            </a:pPr>
            <a:r>
              <a:rPr lang="en-US" dirty="0"/>
              <a:t>3. Mr. </a:t>
            </a:r>
            <a:r>
              <a:rPr lang="en-US" dirty="0" err="1"/>
              <a:t>Hmoud</a:t>
            </a:r>
            <a:r>
              <a:rPr lang="en-US" dirty="0"/>
              <a:t> Al-</a:t>
            </a:r>
            <a:r>
              <a:rPr lang="en-US" dirty="0" err="1"/>
              <a:t>Mutairi</a:t>
            </a:r>
            <a:endParaRPr lang="en-US" dirty="0"/>
          </a:p>
          <a:p>
            <a:pPr algn="l" rtl="0" fontAlgn="base"/>
            <a:r>
              <a:rPr lang="en-US" dirty="0"/>
              <a:t>The meeting addressed the policy and orientations of Vice Presidency for Academic Affairs. Also, it discussed the college needs and recommended some suggestions to be included in vice presidency plan.</a:t>
            </a:r>
          </a:p>
        </p:txBody>
      </p:sp>
    </p:spTree>
    <p:extLst>
      <p:ext uri="{BB962C8B-B14F-4D97-AF65-F5344CB8AC3E}">
        <p14:creationId xmlns:p14="http://schemas.microsoft.com/office/powerpoint/2010/main" val="224006224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122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His Excellency Vice President for Academic Affairs visits Faculty of Dentistry in Al zulfi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تكليف الركبان وكيلاً للشؤون التعليمية بالجامعة</dc:title>
  <dc:creator>hp</dc:creator>
  <cp:lastModifiedBy>Kholoud Eid</cp:lastModifiedBy>
  <cp:revision>47</cp:revision>
  <dcterms:created xsi:type="dcterms:W3CDTF">2013-06-04T22:24:56Z</dcterms:created>
  <dcterms:modified xsi:type="dcterms:W3CDTF">2013-06-22T22:06:25Z</dcterms:modified>
</cp:coreProperties>
</file>