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departments/vice-rector-graduate-studies-and-scientific-research/college-universit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470025"/>
          </a:xfrm>
        </p:spPr>
        <p:txBody>
          <a:bodyPr/>
          <a:lstStyle/>
          <a:p>
            <a:r>
              <a:rPr lang="en-US">
                <a:hlinkClick r:id="rId2"/>
              </a:rPr>
              <a:t>College of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algn="l" rtl="0"/>
            <a:r>
              <a:rPr lang="en-US" b="1" dirty="0"/>
              <a:t>*   College of Education</a:t>
            </a:r>
            <a:endParaRPr lang="en-US" dirty="0"/>
          </a:p>
          <a:p>
            <a:pPr algn="l" rtl="0"/>
            <a:r>
              <a:rPr lang="en-US" b="1" dirty="0"/>
              <a:t>College of Education - </a:t>
            </a:r>
            <a:r>
              <a:rPr lang="en-US" b="1" dirty="0" err="1"/>
              <a:t>Zulfi</a:t>
            </a:r>
            <a:endParaRPr lang="en-US" dirty="0"/>
          </a:p>
          <a:p>
            <a:pPr algn="l" rtl="0"/>
            <a:r>
              <a:rPr lang="en-US" b="1" dirty="0"/>
              <a:t>College of Science and Human Studies at </a:t>
            </a:r>
            <a:r>
              <a:rPr lang="en-US" b="1" dirty="0" err="1"/>
              <a:t>Hotat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endParaRPr lang="en-US" dirty="0"/>
          </a:p>
          <a:p>
            <a:pPr algn="l" rtl="0"/>
            <a:r>
              <a:rPr lang="en-US" b="1" dirty="0"/>
              <a:t>Community College</a:t>
            </a:r>
            <a:endParaRPr lang="en-US" dirty="0"/>
          </a:p>
          <a:p>
            <a:pPr algn="l" rtl="0"/>
            <a:r>
              <a:rPr lang="en-US" b="1" dirty="0"/>
              <a:t>College Of Science Al-</a:t>
            </a:r>
            <a:r>
              <a:rPr lang="en-US" b="1" dirty="0" err="1"/>
              <a:t>Zulfi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0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College of Administrative Sciences and Humanities in </a:t>
            </a:r>
            <a:r>
              <a:rPr lang="en-US" b="1" dirty="0" err="1"/>
              <a:t>Majmaah</a:t>
            </a:r>
            <a:endParaRPr lang="en-US" dirty="0"/>
          </a:p>
          <a:p>
            <a:pPr algn="l" rtl="0"/>
            <a:r>
              <a:rPr lang="en-US" b="1" dirty="0"/>
              <a:t>College of Applied Medical Sciences</a:t>
            </a:r>
            <a:endParaRPr lang="en-US" dirty="0"/>
          </a:p>
          <a:p>
            <a:pPr algn="l" rtl="0"/>
            <a:r>
              <a:rPr lang="en-US" b="1" dirty="0"/>
              <a:t>COLLEGE OF ENGINEERING</a:t>
            </a:r>
            <a:endParaRPr lang="en-US" dirty="0"/>
          </a:p>
          <a:p>
            <a:pPr algn="l" rtl="0"/>
            <a:r>
              <a:rPr lang="en-US" b="1" dirty="0"/>
              <a:t>Faculty of Science and Humanities in </a:t>
            </a:r>
            <a:r>
              <a:rPr lang="en-US" b="1" dirty="0" err="1"/>
              <a:t>Ghaat</a:t>
            </a:r>
            <a:endParaRPr lang="en-US" dirty="0"/>
          </a:p>
          <a:p>
            <a:pPr algn="l" rtl="0"/>
            <a:r>
              <a:rPr lang="en-US" b="1" dirty="0"/>
              <a:t>College of Science and Humanities in </a:t>
            </a:r>
            <a:r>
              <a:rPr lang="en-US" b="1" dirty="0" err="1"/>
              <a:t>Rumaah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Faculty of Dentistry at Al </a:t>
            </a:r>
            <a:r>
              <a:rPr lang="en-US" b="1" dirty="0" err="1"/>
              <a:t>Zulfi</a:t>
            </a:r>
            <a:endParaRPr lang="en-US" dirty="0"/>
          </a:p>
          <a:p>
            <a:pPr algn="l" rtl="0"/>
            <a:r>
              <a:rPr lang="en-US" b="1" dirty="0"/>
              <a:t>College of Medicine</a:t>
            </a:r>
            <a:endParaRPr lang="en-US" dirty="0"/>
          </a:p>
          <a:p>
            <a:pPr algn="l" rtl="0"/>
            <a:r>
              <a:rPr lang="en-US" b="1" dirty="0"/>
              <a:t>Computer Sciences and Information Technology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367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</Words>
  <Application>Microsoft Office PowerPoint</Application>
  <PresentationFormat>عرض على الشاشة (3:4)‏</PresentationFormat>
  <Paragraphs>14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College of University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8</cp:revision>
  <dcterms:created xsi:type="dcterms:W3CDTF">2013-05-19T08:56:12Z</dcterms:created>
  <dcterms:modified xsi:type="dcterms:W3CDTF">2013-06-24T14:29:17Z</dcterms:modified>
</cp:coreProperties>
</file>