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57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9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30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351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014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46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87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242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996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69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194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745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043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.edu.sa/ar/%D8%A7%D9%84%D8%A7%D8%AF%D8%A7%D8%B1%D8%A7%D8%AA/%D9%88%D9%83%D8%A7%D9%84%D8%A9-%D8%A7%D9%84%D8%AC%D8%A7%D9%85%D8%B9%D8%A9-%D9%84%D9%84%D8%AF%D8%B1%D8%A7%D8%B3%D8%A7%D8%AA-%D8%A7%D9%84%D8%B9%D9%84%D9%8A%D8%A7-%D9%88%D8%A7%D9%84%D8%A8%D8%AD%D8%AB-%D8%A7%D9%84%D8%B9%D9%84%D9%85%D9%8A/%D9%84%D8%AC%D9%86%D8%A9-%D8%A7%D9%84%D8%A7%D8%A8%D8%AA%D8%B9%D8%A7%D8%AB-%D9%88%D8%A7%D9%84%D8%AA%D8%AF%D8%B1%D9%8A%D8%A8-%D9%84%D9%85%D9%86%D8%B3%D9%88%D8%A8%D9%8A-%D8%A7%D9%84%D8%AC%D8%A7%D9%85%D8%B9%D8%A9" TargetMode="External"/><Relationship Id="rId2" Type="http://schemas.openxmlformats.org/officeDocument/2006/relationships/hyperlink" Target="http://www.mu.edu.sa/ar/%D8%A7%D9%84%D8%A7%D8%AF%D8%A7%D8%B1%D8%A7%D8%AA/%D9%88%D9%83%D8%A7%D9%84%D8%A9-%D8%A7%D9%84%D8%AC%D8%A7%D9%85%D8%B9%D8%A9-%D9%84%D9%84%D8%AF%D8%B1%D8%A7%D8%B3%D8%A7%D8%AA-%D8%A7%D9%84%D8%B9%D9%84%D9%8A%D8%A7-%D9%88%D8%A7%D9%84%D8%A8%D8%AD%D8%AB-%D8%A7%D9%84%D8%B9%D9%84%D9%85%D9%8A/%D9%81%D8%B1%D9%8A%D9%82-%D8%A8%D8%AD%D8%AB%D9%8A-%D9%85%D8%A4%D9%82%D8%AA-%D9%84%D8%AF%D8%B1%D8%A7%D8%B3%D8%A9-%D8%A5%D8%B9%D8%A7%D8%AF%D8%A9-%D9%87%D9%8A%D9%83%D9%84%D8%A9-%D9%83%D9%84%D9%8A%D8%A7%D8%AA-%D9%85%D8%AD%D8%A7%D9%81%D8%B8%D8%A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.edu.sa/ar/%D8%A7%D9%84%D8%A7%D8%AF%D8%A7%D8%B1%D8%A7%D8%AA/%D9%88%D9%83%D8%A7%D9%84%D8%A9-%D8%A7%D9%84%D8%AC%D8%A7%D9%85%D8%B9%D8%A9-%D9%84%D9%84%D8%AF%D8%B1%D8%A7%D8%B3%D8%A7%D8%AA-%D8%A7%D9%84%D8%B9%D9%84%D9%8A%D8%A7-%D9%88%D8%A7%D9%84%D8%A8%D8%AD%D8%AB-%D8%A7%D9%84%D8%B9%D9%84%D9%85%D9%8A/%D8%A7%D9%84%D9%84%D8%AC%D9%86%D8%A9-%D8%A7%D9%84%D9%85%D8%B1%D9%83%D8%B2%D9%8A%D8%A9-%D9%84%D9%84%D8%AA%D8%B9%D8%A7%D9%82%D8%AF" TargetMode="External"/><Relationship Id="rId5" Type="http://schemas.openxmlformats.org/officeDocument/2006/relationships/hyperlink" Target="http://www.mu.edu.sa/ar/%D8%A7%D9%84%D8%A7%D8%AF%D8%A7%D8%B1%D8%A7%D8%AA/%D9%88%D9%83%D8%A7%D9%84%D8%A9-%D8%A7%D9%84%D8%AC%D8%A7%D9%85%D8%B9%D8%A9-%D9%84%D9%84%D8%AF%D8%B1%D8%A7%D8%B3%D8%A7%D8%AA-%D8%A7%D9%84%D8%B9%D9%84%D9%8A%D8%A7-%D9%88%D8%A7%D9%84%D8%A8%D8%AD%D8%AB-%D8%A7%D9%84%D8%B9%D9%84%D9%85%D9%8A/%D9%84%D8%AC%D9%86%D8%A9-%D8%A7%D9%84%D8%AA%D8%B1%D9%82%D9%8A%D8%A7%D8%AA-%D8%A7%D9%84%D8%B9%D9%84%D9%8A%D8%A7-%D8%A8%D8%A7%D9%84%D8%AC%D8%A7%D9%85%D8%B9%D8%A9" TargetMode="External"/><Relationship Id="rId4" Type="http://schemas.openxmlformats.org/officeDocument/2006/relationships/hyperlink" Target="http://www.mu.edu.sa/ar/%D8%A7%D9%84%D8%A7%D8%AF%D8%A7%D8%B1%D8%A7%D8%AA/%D9%88%D9%83%D8%A7%D9%84%D8%A9-%D8%A7%D9%84%D8%AC%D8%A7%D9%85%D8%B9%D8%A9-%D9%84%D9%84%D8%AF%D8%B1%D8%A7%D8%B3%D8%A7%D8%AA-%D8%A7%D9%84%D8%B9%D9%84%D9%8A%D8%A7-%D9%88%D8%A7%D9%84%D8%A8%D8%AD%D8%AB-%D8%A7%D9%84%D8%B9%D9%84%D9%85%D9%8A/%D9%84%D8%AC%D9%86%D8%A9-%D8%A7%D9%84%D8%A5%D8%B4%D8%B1%D8%A7%D9%81-%D8%B9%D9%84%D9%89-%D9%83%D8%B1%D8%A7%D8%B3%D9%8A-%D8%A7%D9%84%D8%A8%D8%AD%D8%AB-%D8%A7%D9%84%D8%B9%D9%84%D9%85%D9%8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.edu.sa/ar/%D8%A7%D9%84%D8%A7%D8%AF%D8%A7%D8%B1%D8%A7%D8%AA/%D9%88%D9%83%D8%A7%D9%84%D8%A9-%D8%A7%D9%84%D8%AC%D8%A7%D9%85%D8%B9%D8%A9-%D9%84%D9%84%D8%AF%D8%B1%D8%A7%D8%B3%D8%A7%D8%AA-%D8%A7%D9%84%D8%B9%D9%84%D9%8A%D8%A7-%D9%88%D8%A7%D9%84%D8%A8%D8%AD%D8%AB-%D8%A7%D9%84%D8%B9%D9%84%D9%85%D9%8A/%D9%84%D8%AC%D9%86%D8%A9-%D8%B4%D8%A4%D9%88%D9%86-%D8%A7%D9%84%D9%85%D8%B9%D9%8A%D8%AF%D9%8A%D9%86-%D9%88%D8%A7%D9%84%D9%85%D8%AD%D8%A7%D8%B6%D8%B1%D9%8A%D9%86-%D9%88%D9%85%D8%AF%D8%B1%D8%B3%D9%8A-%D8%A7%D9%84%D9%84%D8%BA%D8%A7%D8%AA" TargetMode="External"/><Relationship Id="rId2" Type="http://schemas.openxmlformats.org/officeDocument/2006/relationships/hyperlink" Target="http://www.mu.edu.sa/ar/%D8%A7%D9%84%D8%A7%D8%AF%D8%A7%D8%B1%D8%A7%D8%AA/%D9%88%D9%83%D8%A7%D9%84%D8%A9-%D8%A7%D9%84%D8%AC%D8%A7%D9%85%D8%B9%D8%A9-%D9%84%D9%84%D8%AF%D8%B1%D8%A7%D8%B3%D8%A7%D8%AA-%D8%A7%D9%84%D8%B9%D9%84%D9%8A%D8%A7-%D9%88%D8%A7%D9%84%D8%A8%D8%AD%D8%AB-%D8%A7%D9%84%D8%B9%D9%84%D9%85%D9%8A/%D9%84%D8%AC%D9%86%D8%A9-%D8%A7%D9%84%D9%86%D8%B8%D8%B1-%D9%81%D9%8A-%D8%A7%D8%B9%D8%A7%D8%AF%D8%A9-%D8%AA%D9%88%D8%B2%D9%8A%D8%B9-%D8%A7%D9%84%D9%85%D9%88%D8%B8%D9%81%D9%8A%D9%86-%D8%AD%D8%B3%D8%A8-%D8%A7%D9%84%D8%AA%D8%AE%D8%B5%D8%B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u.edu.sa/ar/%D8%A7%D9%84%D8%A7%D8%AF%D8%A7%D8%B1%D8%A7%D8%AA/%D9%88%D9%83%D8%A7%D9%84%D8%A9-%D8%A7%D9%84%D8%AC%D8%A7%D9%85%D8%B9%D8%A9-%D9%84%D9%84%D8%AF%D8%B1%D8%A7%D8%B3%D8%A7%D8%AA-%D8%A7%D9%84%D8%B9%D9%84%D9%8A%D8%A7-%D9%88%D8%A7%D9%84%D8%A8%D8%AD%D8%AB-%D8%A7%D9%84%D8%B9%D9%84%D9%85%D9%8A/%D9%84%D8%AC%D9%86%D8%A9-%D9%85%D8%B9%D8%A7%D9%84%D8%AC%D8%A9-%D8%A7%D9%88%D8%B6%D8%A7%D8%B9-%D8%A7%D8%B9%D8%B6%D8%A7%D8%A1-%D9%87%D9%8A%D8%A6%D8%A9-%D8%A7%D9%84%D8%AA%D8%AF%D8%B1%D9%8A%D8%B3-%D9%88%D9%85%D9%86-%D9%81%D9%8A" TargetMode="External"/><Relationship Id="rId4" Type="http://schemas.openxmlformats.org/officeDocument/2006/relationships/hyperlink" Target="http://www.mu.edu.sa/ar/%D8%A7%D9%84%D8%A7%D8%AF%D8%A7%D8%B1%D8%A7%D8%AA/%D9%88%D9%83%D8%A7%D9%84%D8%A9-%D8%A7%D9%84%D8%AC%D8%A7%D9%85%D8%B9%D8%A9-%D9%84%D9%84%D8%AF%D8%B1%D8%A7%D8%B3%D8%A7%D8%AA-%D8%A7%D9%84%D8%B9%D9%84%D9%8A%D8%A7-%D9%88%D8%A7%D9%84%D8%A8%D8%AD%D8%AB-%D8%A7%D9%84%D8%B9%D9%84%D9%85%D9%8A/%D8%A7%D9%84%D9%85%D8%AC%D9%84%D8%B3-%D8%A7%D9%84%D8%B9%D9%84%D9%85%D9%8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7772400" cy="1470025"/>
          </a:xfrm>
        </p:spPr>
        <p:txBody>
          <a:bodyPr/>
          <a:lstStyle/>
          <a:p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</a:rPr>
              <a:t>لجان الوكالة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429000"/>
            <a:ext cx="1584176" cy="12673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001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844824"/>
            <a:ext cx="8352928" cy="4176464"/>
          </a:xfrm>
        </p:spPr>
        <p:txBody>
          <a:bodyPr>
            <a:normAutofit/>
          </a:bodyPr>
          <a:lstStyle/>
          <a:p>
            <a:r>
              <a:rPr lang="ar-SA" dirty="0">
                <a:hlinkClick r:id="rId2"/>
              </a:rPr>
              <a:t>فريق </a:t>
            </a:r>
            <a:r>
              <a:rPr lang="ar-SA" dirty="0" smtClean="0">
                <a:hlinkClick r:id="rId2"/>
              </a:rPr>
              <a:t>بحثي </a:t>
            </a:r>
            <a:r>
              <a:rPr lang="ar-SA" dirty="0">
                <a:hlinkClick r:id="rId2"/>
              </a:rPr>
              <a:t>مؤقت لدراسة إعادة هيكلة كليات محافظة الزلفي</a:t>
            </a:r>
            <a:endParaRPr lang="ar-SA" dirty="0"/>
          </a:p>
          <a:p>
            <a:r>
              <a:rPr lang="ar-SA" dirty="0">
                <a:hlinkClick r:id="rId3"/>
              </a:rPr>
              <a:t>لجنة الابتعاث والتدريب لمنسوبي الجامعة</a:t>
            </a:r>
            <a:endParaRPr lang="ar-SA" dirty="0"/>
          </a:p>
          <a:p>
            <a:r>
              <a:rPr lang="ar-SA" dirty="0">
                <a:hlinkClick r:id="rId4"/>
              </a:rPr>
              <a:t>لجنة الإشراف على كراسي البحث العلمي</a:t>
            </a:r>
            <a:endParaRPr lang="ar-SA" dirty="0"/>
          </a:p>
          <a:p>
            <a:r>
              <a:rPr lang="ar-SA" dirty="0">
                <a:hlinkClick r:id="rId5"/>
              </a:rPr>
              <a:t>لجنة الترقيات العليا بالجامعة</a:t>
            </a:r>
            <a:endParaRPr lang="ar-SA" dirty="0"/>
          </a:p>
          <a:p>
            <a:r>
              <a:rPr lang="ar-SA" dirty="0">
                <a:hlinkClick r:id="rId6"/>
              </a:rPr>
              <a:t>اللجنة المركزية للتعاقد</a:t>
            </a:r>
            <a:endParaRPr lang="ar-SA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4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8" cy="4203848"/>
          </a:xfrm>
        </p:spPr>
        <p:txBody>
          <a:bodyPr>
            <a:normAutofit/>
          </a:bodyPr>
          <a:lstStyle/>
          <a:p>
            <a:r>
              <a:rPr lang="ar-SA" dirty="0">
                <a:hlinkClick r:id="rId2"/>
              </a:rPr>
              <a:t>لجنة النظر في اعادة توزيع الموظفين حسب </a:t>
            </a:r>
            <a:r>
              <a:rPr lang="ar-SA" dirty="0" smtClean="0">
                <a:hlinkClick r:id="rId2"/>
              </a:rPr>
              <a:t>التخصص</a:t>
            </a:r>
            <a:endParaRPr lang="ar-SA" dirty="0" smtClean="0"/>
          </a:p>
          <a:p>
            <a:r>
              <a:rPr lang="ar-SA" dirty="0">
                <a:hlinkClick r:id="rId3"/>
              </a:rPr>
              <a:t>لجنة شؤون المعيدين والمحاضرين ومدرسي اللغات ومساعدي الباحثين</a:t>
            </a:r>
            <a:endParaRPr lang="ar-SA" dirty="0"/>
          </a:p>
          <a:p>
            <a:r>
              <a:rPr lang="ar-SA" dirty="0">
                <a:hlinkClick r:id="rId4"/>
              </a:rPr>
              <a:t>المجلس العلمي</a:t>
            </a:r>
            <a:endParaRPr lang="ar-SA" dirty="0"/>
          </a:p>
          <a:p>
            <a:r>
              <a:rPr lang="ar-SA" dirty="0">
                <a:hlinkClick r:id="rId5"/>
              </a:rPr>
              <a:t>لجنة معالجة اوضاع اعضاء هيئة التدريس ومن في حكمهم المنتسبين لإقسام لا تتناسب مع تخصصاتهم العلمية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592508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63</Words>
  <Application>Microsoft Office PowerPoint</Application>
  <PresentationFormat>عرض على الشاشة (3:4)‏</PresentationFormat>
  <Paragraphs>10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لجان الوكالة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مجلة العلوم الإنسانية والإدارية</dc:title>
  <dc:creator>Kholoud Eid</dc:creator>
  <cp:lastModifiedBy>Kholoud Eid</cp:lastModifiedBy>
  <cp:revision>9</cp:revision>
  <dcterms:created xsi:type="dcterms:W3CDTF">2013-05-19T08:56:12Z</dcterms:created>
  <dcterms:modified xsi:type="dcterms:W3CDTF">2013-06-24T13:55:04Z</dcterms:modified>
</cp:coreProperties>
</file>