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2599" y="3212976"/>
            <a:ext cx="7772400" cy="1470025"/>
          </a:xfrm>
        </p:spPr>
        <p:txBody>
          <a:bodyPr/>
          <a:lstStyle/>
          <a:p>
            <a:r>
              <a:rPr lang="ar-SA" b="1" dirty="0" smtClean="0"/>
              <a:t>وكالة الدراسات العليا والبحث العلمي</a:t>
            </a: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28137" y="1045220"/>
            <a:ext cx="3761023" cy="166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</a:rPr>
              <a:t>نبذة عن الوكالة</a:t>
            </a:r>
            <a:endParaRPr lang="ar-SA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مع انطلاقة الجامعة في عام 1431 هـ ، بدأت وكالة الجامعة للدراسات العليا والبحث العلمي نشاطها ومهامها العلمية والبحثية، وصاغت رسالتها بكل دقة في السعي نحو:</a:t>
            </a:r>
          </a:p>
          <a:p>
            <a:r>
              <a:rPr lang="ar-SA" b="1" dirty="0"/>
              <a:t>توفير البيئة المحفزة للإنتاج العلمي لكافة منسوبي الجامعة.</a:t>
            </a:r>
            <a:endParaRPr lang="ar-SA" dirty="0"/>
          </a:p>
          <a:p>
            <a:r>
              <a:rPr lang="ar-SA" b="1" dirty="0"/>
              <a:t>نشر ثقافة البحث العلمي وتأصيل قضاياه داخل وخارج الوسط الأكاديمي والعمل على استقطاب كفاءات وطنية مخلصة تساهم في تنمية المجتمع.</a:t>
            </a:r>
            <a:endParaRPr lang="ar-SA" dirty="0"/>
          </a:p>
          <a:p>
            <a:r>
              <a:rPr lang="ar-SA" b="1" dirty="0"/>
              <a:t>الشراكة المجتمعية مع كافة قطاعات المجتمع.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047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r>
              <a:rPr lang="ar-SA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</a:rPr>
              <a:t>الرؤية :   </a:t>
            </a:r>
          </a:p>
          <a:p>
            <a:pPr marL="0" indent="0">
              <a:buNone/>
            </a:pPr>
            <a:r>
              <a:rPr lang="ar-SA" b="1" dirty="0"/>
              <a:t> بيئة أكاديمية مميزة للبحث العلمي وبرامج الدراسات العليا.</a:t>
            </a:r>
          </a:p>
          <a:p>
            <a:r>
              <a:rPr lang="ar-SA" b="1" dirty="0">
                <a:solidFill>
                  <a:schemeClr val="accent3">
                    <a:lumMod val="50000"/>
                  </a:schemeClr>
                </a:solidFill>
              </a:rPr>
              <a:t>الرسالة :</a:t>
            </a:r>
          </a:p>
          <a:p>
            <a:pPr marL="0" indent="0">
              <a:buNone/>
            </a:pPr>
            <a:r>
              <a:rPr lang="ar-SA" b="1" dirty="0"/>
              <a:t> تقديم خدمات بحثية متطورة وبرامج دراسات عليا منافسة في إطار بيئة محفزة تتسم بالمسؤولية المهنية والشراكة المجتمعية الفاعلة.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9040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49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</a:rPr>
              <a:t>القيم</a:t>
            </a:r>
            <a:endParaRPr lang="ar-S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759731"/>
          </a:xfrm>
        </p:spPr>
        <p:txBody>
          <a:bodyPr/>
          <a:lstStyle/>
          <a:p>
            <a:pPr marL="0" indent="0">
              <a:buNone/>
            </a:pPr>
            <a:r>
              <a:rPr lang="ar-SA" b="1" dirty="0"/>
              <a:t> </a:t>
            </a:r>
            <a:r>
              <a:rPr lang="ar-SA" b="1" dirty="0" smtClean="0"/>
              <a:t>.       الموضوعية</a:t>
            </a:r>
            <a:endParaRPr lang="ar-SA" b="1" dirty="0"/>
          </a:p>
          <a:p>
            <a:pPr marL="0" indent="0">
              <a:buNone/>
            </a:pPr>
            <a:r>
              <a:rPr lang="ar-SA" b="1" dirty="0" smtClean="0"/>
              <a:t> ·</a:t>
            </a:r>
            <a:r>
              <a:rPr lang="ar-SA" b="1" dirty="0"/>
              <a:t>       الإتقان</a:t>
            </a:r>
          </a:p>
          <a:p>
            <a:pPr marL="0" indent="0">
              <a:buNone/>
            </a:pPr>
            <a:r>
              <a:rPr lang="ar-SA" b="1" dirty="0" smtClean="0"/>
              <a:t> ·</a:t>
            </a:r>
            <a:r>
              <a:rPr lang="ar-SA" b="1" dirty="0"/>
              <a:t>       العمل </a:t>
            </a:r>
            <a:r>
              <a:rPr lang="ar-SA" b="1" dirty="0" err="1"/>
              <a:t>الفريقي</a:t>
            </a:r>
            <a:endParaRPr lang="ar-SA" b="1" dirty="0"/>
          </a:p>
          <a:p>
            <a:pPr marL="0" indent="0">
              <a:buNone/>
            </a:pPr>
            <a:r>
              <a:rPr lang="ar-SA" b="1" dirty="0" smtClean="0"/>
              <a:t> ·</a:t>
            </a:r>
            <a:r>
              <a:rPr lang="ar-SA" b="1" dirty="0"/>
              <a:t>       العدالة</a:t>
            </a:r>
          </a:p>
          <a:p>
            <a:pPr marL="0" indent="0">
              <a:buNone/>
            </a:pPr>
            <a:r>
              <a:rPr lang="ar-SA" b="1" dirty="0" smtClean="0"/>
              <a:t> · </a:t>
            </a:r>
            <a:r>
              <a:rPr lang="ar-SA" b="1" dirty="0"/>
              <a:t>     الحرية الأكاديمية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89040"/>
            <a:ext cx="1728192" cy="1382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/>
              <a:t>الأهداف:</a:t>
            </a:r>
            <a:br>
              <a:rPr lang="ar-SA" b="1" dirty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2930" y="1600200"/>
            <a:ext cx="842387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b="1" dirty="0"/>
              <a:t> إعداد نواة أعضاء هيئة تدريس متميزة للجامعة من خلال تشجيع الابتعاث الخارجي.</a:t>
            </a:r>
          </a:p>
          <a:p>
            <a:pPr marL="0" indent="0">
              <a:buNone/>
            </a:pPr>
            <a:r>
              <a:rPr lang="ar-SA" b="1" dirty="0"/>
              <a:t>·       استقطاب العناصر المميزة من السعوديين الدارسين بالخارج للعمل في الجامعة.</a:t>
            </a:r>
          </a:p>
          <a:p>
            <a:pPr marL="0" indent="0">
              <a:buNone/>
            </a:pPr>
            <a:r>
              <a:rPr lang="ar-SA" b="1" dirty="0"/>
              <a:t>·       افتتاح برامج دراسات عليا تلبي احتياجات المجتمع المحلي وتطور البحث العلمي.</a:t>
            </a:r>
          </a:p>
          <a:p>
            <a:pPr marL="0" indent="0">
              <a:buNone/>
            </a:pPr>
            <a:r>
              <a:rPr lang="ar-SA" b="1" dirty="0"/>
              <a:t>·       دعم البحث العلمي لدراسات قضايا المجتمع وتحقيق النهضة العلمية.</a:t>
            </a:r>
          </a:p>
          <a:p>
            <a:pPr marL="0" indent="0">
              <a:buNone/>
            </a:pPr>
            <a:r>
              <a:rPr lang="ar-SA" b="1" dirty="0"/>
              <a:t>·       توفير مصادر المعرفة والمعلومات لطلاب جامعة المجمعة.</a:t>
            </a:r>
          </a:p>
          <a:p>
            <a:pPr marL="0" indent="0">
              <a:buNone/>
            </a:pPr>
            <a:r>
              <a:rPr lang="ar-SA" b="1" dirty="0"/>
              <a:t>·       تدعيم الترجمة والنشر العلمي بالجامعة.</a:t>
            </a:r>
          </a:p>
          <a:p>
            <a:pPr marL="0" indent="0">
              <a:buNone/>
            </a:pPr>
            <a:r>
              <a:rPr lang="ar-SA" b="1" dirty="0"/>
              <a:t>·       إنشاء كراسٍ بحثية لدراسة القضايا العلمية والمجتمعية المعاصرة.</a:t>
            </a:r>
          </a:p>
          <a:p>
            <a:pPr marL="0" indent="0">
              <a:buNone/>
            </a:pPr>
            <a:r>
              <a:rPr lang="ar-SA" b="1" dirty="0"/>
              <a:t>·       تبني المخترعين والمبتكرين وتوفير البيئة الداعمة لاختراعاتهم.</a:t>
            </a:r>
          </a:p>
          <a:p>
            <a:pPr marL="0" indent="0">
              <a:buNone/>
            </a:pPr>
            <a:r>
              <a:rPr lang="ar-SA" b="1" dirty="0"/>
              <a:t>·       فتح قنوات للتعاون الدولي مع الجامعات المحلية والعالمية.</a:t>
            </a:r>
          </a:p>
          <a:p>
            <a:pPr marL="0" indent="0">
              <a:buNone/>
            </a:pPr>
            <a:r>
              <a:rPr lang="ar-SA" b="1" dirty="0"/>
              <a:t>·       تفعيل ضوابط ونظم ترقيات أعضاء هيئة التدريس ومعاونيهم.</a:t>
            </a:r>
          </a:p>
          <a:p>
            <a:pPr marL="0" indent="0">
              <a:buNone/>
            </a:pPr>
            <a:r>
              <a:rPr lang="ar-SA" b="1" dirty="0"/>
              <a:t>·       تنظيم مشاركة أعضاء هيئة التدريس ومعاونيهم في المؤتمرات المحلية والدولية</a:t>
            </a:r>
            <a:r>
              <a:rPr lang="ar-SA" b="1" dirty="0" smtClean="0"/>
              <a:t>.</a:t>
            </a:r>
            <a:endParaRPr lang="ar-SA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30" y="476672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9701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76</Words>
  <Application>Microsoft Office PowerPoint</Application>
  <PresentationFormat>عرض على الشاشة (3:4)‏</PresentationFormat>
  <Paragraphs>28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وكالة الدراسات العليا والبحث العلمي</vt:lpstr>
      <vt:lpstr>نبذة عن الوكالة</vt:lpstr>
      <vt:lpstr>عرض تقديمي في PowerPoint</vt:lpstr>
      <vt:lpstr>القيم</vt:lpstr>
      <vt:lpstr>الأهداف: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3</cp:revision>
  <dcterms:created xsi:type="dcterms:W3CDTF">2013-05-19T08:56:12Z</dcterms:created>
  <dcterms:modified xsi:type="dcterms:W3CDTF">2013-06-24T13:10:15Z</dcterms:modified>
</cp:coreProperties>
</file>