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3" d="100"/>
          <a:sy n="63" d="100"/>
        </p:scale>
        <p:origin x="-151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8BEEC-8B09-4A00-8CD1-D38E8C772DD3}" type="datetimeFigureOut">
              <a:rPr lang="ar-SA" smtClean="0"/>
              <a:t>16/08/34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DF5C8-ED07-42F9-A5B4-D94EB3C04B9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2969570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8BEEC-8B09-4A00-8CD1-D38E8C772DD3}" type="datetimeFigureOut">
              <a:rPr lang="ar-SA" smtClean="0"/>
              <a:t>16/08/34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DF5C8-ED07-42F9-A5B4-D94EB3C04B9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4730567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8BEEC-8B09-4A00-8CD1-D38E8C772DD3}" type="datetimeFigureOut">
              <a:rPr lang="ar-SA" smtClean="0"/>
              <a:t>16/08/34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DF5C8-ED07-42F9-A5B4-D94EB3C04B9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5235167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8BEEC-8B09-4A00-8CD1-D38E8C772DD3}" type="datetimeFigureOut">
              <a:rPr lang="ar-SA" smtClean="0"/>
              <a:t>16/08/34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DF5C8-ED07-42F9-A5B4-D94EB3C04B9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2501458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8BEEC-8B09-4A00-8CD1-D38E8C772DD3}" type="datetimeFigureOut">
              <a:rPr lang="ar-SA" smtClean="0"/>
              <a:t>16/08/34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DF5C8-ED07-42F9-A5B4-D94EB3C04B9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0734699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8BEEC-8B09-4A00-8CD1-D38E8C772DD3}" type="datetimeFigureOut">
              <a:rPr lang="ar-SA" smtClean="0"/>
              <a:t>16/08/34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DF5C8-ED07-42F9-A5B4-D94EB3C04B9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5787002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8BEEC-8B09-4A00-8CD1-D38E8C772DD3}" type="datetimeFigureOut">
              <a:rPr lang="ar-SA" smtClean="0"/>
              <a:t>16/08/34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DF5C8-ED07-42F9-A5B4-D94EB3C04B9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8124281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8BEEC-8B09-4A00-8CD1-D38E8C772DD3}" type="datetimeFigureOut">
              <a:rPr lang="ar-SA" smtClean="0"/>
              <a:t>16/08/34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DF5C8-ED07-42F9-A5B4-D94EB3C04B9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5199626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8BEEC-8B09-4A00-8CD1-D38E8C772DD3}" type="datetimeFigureOut">
              <a:rPr lang="ar-SA" smtClean="0"/>
              <a:t>16/08/34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DF5C8-ED07-42F9-A5B4-D94EB3C04B9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406902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8BEEC-8B09-4A00-8CD1-D38E8C772DD3}" type="datetimeFigureOut">
              <a:rPr lang="ar-SA" smtClean="0"/>
              <a:t>16/08/34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DF5C8-ED07-42F9-A5B4-D94EB3C04B9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5019425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8BEEC-8B09-4A00-8CD1-D38E8C772DD3}" type="datetimeFigureOut">
              <a:rPr lang="ar-SA" smtClean="0"/>
              <a:t>16/08/34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DF5C8-ED07-42F9-A5B4-D94EB3C04B9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574510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28BEEC-8B09-4A00-8CD1-D38E8C772DD3}" type="datetimeFigureOut">
              <a:rPr lang="ar-SA" smtClean="0"/>
              <a:t>16/08/34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9DF5C8-ED07-42F9-A5B4-D94EB3C04B9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3604307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11560" y="1988840"/>
            <a:ext cx="7772400" cy="1470025"/>
          </a:xfrm>
        </p:spPr>
        <p:txBody>
          <a:bodyPr/>
          <a:lstStyle/>
          <a:p>
            <a:r>
              <a:rPr lang="ar-SA" b="1" dirty="0" smtClean="0">
                <a:solidFill>
                  <a:schemeClr val="accent3">
                    <a:lumMod val="50000"/>
                  </a:schemeClr>
                </a:solidFill>
              </a:rPr>
              <a:t>الكليات التابعة</a:t>
            </a:r>
            <a:endParaRPr lang="en-US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00109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525963"/>
          </a:xfrm>
        </p:spPr>
        <p:txBody>
          <a:bodyPr/>
          <a:lstStyle/>
          <a:p>
            <a:r>
              <a:rPr lang="ar-SA" b="1" dirty="0"/>
              <a:t>كلية التربية بالمجمعة</a:t>
            </a:r>
          </a:p>
          <a:p>
            <a:r>
              <a:rPr lang="ar-SA" b="1" dirty="0"/>
              <a:t>كلية التربية بالزلفي</a:t>
            </a:r>
          </a:p>
          <a:p>
            <a:r>
              <a:rPr lang="ar-SA" b="1" dirty="0"/>
              <a:t>كلية العلوم والدراسات الانسانية في حوطة سدير</a:t>
            </a:r>
          </a:p>
          <a:p>
            <a:r>
              <a:rPr lang="ar-SA" b="1" dirty="0"/>
              <a:t>كلية المجتمع</a:t>
            </a:r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0767092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b="1" dirty="0"/>
              <a:t>كلية العلوم بالزلفي</a:t>
            </a:r>
          </a:p>
          <a:p>
            <a:r>
              <a:rPr lang="ar-SA" b="1" dirty="0"/>
              <a:t>كلية إدارة الأعمال</a:t>
            </a:r>
          </a:p>
          <a:p>
            <a:r>
              <a:rPr lang="ar-SA" b="1" dirty="0"/>
              <a:t>كلية العلوم الطبية التطبيقية</a:t>
            </a:r>
          </a:p>
          <a:p>
            <a:r>
              <a:rPr lang="ar-SA" b="1" dirty="0"/>
              <a:t>كلية الهندسة</a:t>
            </a:r>
          </a:p>
          <a:p>
            <a:r>
              <a:rPr lang="ar-SA" b="1" dirty="0"/>
              <a:t>كلية العلوم والدراسات الانسانية في الغاط</a:t>
            </a:r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821592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b="1" dirty="0"/>
              <a:t>كلية العلوم والدراسات الانسانية في رماح</a:t>
            </a:r>
          </a:p>
          <a:p>
            <a:r>
              <a:rPr lang="ar-SA" b="1" dirty="0"/>
              <a:t>كلية طب الأسنان بالزلفي</a:t>
            </a:r>
          </a:p>
          <a:p>
            <a:r>
              <a:rPr lang="ar-SA" b="1" dirty="0"/>
              <a:t>كلية الطب</a:t>
            </a:r>
          </a:p>
          <a:p>
            <a:r>
              <a:rPr lang="ar-SA" b="1" dirty="0"/>
              <a:t>كلية علوم الحاسب والمعلومات</a:t>
            </a:r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596836786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51</Words>
  <Application>Microsoft Office PowerPoint</Application>
  <PresentationFormat>عرض على الشاشة (3:4)‏</PresentationFormat>
  <Paragraphs>14</Paragraphs>
  <Slides>4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5" baseType="lpstr">
      <vt:lpstr>نسق Office</vt:lpstr>
      <vt:lpstr>الكليات التابعة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مجلة العلوم الإنسانية والإدارية</dc:title>
  <dc:creator>Kholoud Eid</dc:creator>
  <cp:lastModifiedBy>Kholoud Eid</cp:lastModifiedBy>
  <cp:revision>7</cp:revision>
  <dcterms:created xsi:type="dcterms:W3CDTF">2013-05-19T08:56:12Z</dcterms:created>
  <dcterms:modified xsi:type="dcterms:W3CDTF">2013-06-24T14:27:39Z</dcterms:modified>
</cp:coreProperties>
</file>