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16/08/34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1470025"/>
          </a:xfrm>
        </p:spPr>
        <p:txBody>
          <a:bodyPr/>
          <a:lstStyle/>
          <a:p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</a:rPr>
              <a:t>الكليات التابعة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ar-SA" b="1" dirty="0"/>
              <a:t>كلية التربية بالمجمعة</a:t>
            </a:r>
          </a:p>
          <a:p>
            <a:r>
              <a:rPr lang="ar-SA" b="1" dirty="0"/>
              <a:t>كلية التربية بالزلفي</a:t>
            </a:r>
          </a:p>
          <a:p>
            <a:r>
              <a:rPr lang="ar-SA" b="1" dirty="0"/>
              <a:t>كلية العلوم والدراسات الانسانية في حوطة سدير</a:t>
            </a:r>
          </a:p>
          <a:p>
            <a:r>
              <a:rPr lang="ar-SA" b="1" dirty="0"/>
              <a:t>كلية المجتمع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7670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كلية العلوم بالزلفي</a:t>
            </a:r>
          </a:p>
          <a:p>
            <a:r>
              <a:rPr lang="ar-SA" b="1" dirty="0"/>
              <a:t>كلية إدارة الأعمال</a:t>
            </a:r>
          </a:p>
          <a:p>
            <a:r>
              <a:rPr lang="ar-SA" b="1" dirty="0"/>
              <a:t>كلية العلوم الطبية التطبيقية</a:t>
            </a:r>
          </a:p>
          <a:p>
            <a:r>
              <a:rPr lang="ar-SA" b="1" dirty="0"/>
              <a:t>كلية الهندسة</a:t>
            </a:r>
          </a:p>
          <a:p>
            <a:r>
              <a:rPr lang="ar-SA" b="1" dirty="0"/>
              <a:t>كلية العلوم والدراسات الانسانية في الغاط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215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كلية العلوم والدراسات الانسانية في رماح</a:t>
            </a:r>
          </a:p>
          <a:p>
            <a:r>
              <a:rPr lang="ar-SA" b="1" dirty="0"/>
              <a:t>كلية طب الأسنان بالزلفي</a:t>
            </a:r>
          </a:p>
          <a:p>
            <a:r>
              <a:rPr lang="ar-SA" b="1" dirty="0"/>
              <a:t>كلية الطب</a:t>
            </a:r>
          </a:p>
          <a:p>
            <a:r>
              <a:rPr lang="ar-SA" b="1" dirty="0"/>
              <a:t>كلية علوم الحاسب والمعلومات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968367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51</Words>
  <Application>Microsoft Office PowerPoint</Application>
  <PresentationFormat>عرض على الشاشة (3:4)‏</PresentationFormat>
  <Paragraphs>14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الكليات التابعة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7</cp:revision>
  <dcterms:created xsi:type="dcterms:W3CDTF">2013-05-19T08:56:12Z</dcterms:created>
  <dcterms:modified xsi:type="dcterms:W3CDTF">2013-06-24T14:27:39Z</dcterms:modified>
</cp:coreProperties>
</file>