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57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9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30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351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014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46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87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242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996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69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194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745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043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u.edu.sa/en/departments/vice-rector-graduate-studies-and-scientific-research/committees-task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.edu.sa/en/departments/vice-rector-graduate-studies-and-scientific-research/scholarship-and-training-committee" TargetMode="External"/><Relationship Id="rId2" Type="http://schemas.openxmlformats.org/officeDocument/2006/relationships/hyperlink" Target="http://www.mu.edu.sa/en/colleges/vice-rector-graduate-studies-and-scientific-research/temporary-research-team-studying-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.edu.sa/en/departments/vice-rector-graduate-studies-and-scientific-research/central-committee-contract" TargetMode="External"/><Relationship Id="rId5" Type="http://schemas.openxmlformats.org/officeDocument/2006/relationships/hyperlink" Target="http://www.mu.edu.sa/en/departments/vice-rector-graduate-studies-and-scientific-research/supreme-committee-promotion" TargetMode="External"/><Relationship Id="rId4" Type="http://schemas.openxmlformats.org/officeDocument/2006/relationships/hyperlink" Target="http://www.mu.edu.sa/en/departments/vice-rector-graduate-studies-and-scientific-research/research-chair-supervis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.edu.sa/en/departments/vice-rector-graduate-studies-and-scientific-research/committee-teaching-faculty" TargetMode="External"/><Relationship Id="rId2" Type="http://schemas.openxmlformats.org/officeDocument/2006/relationships/hyperlink" Target="http://www.mu.edu.sa/en/departments/vice-rector-graduate-studies-and-scientific-research/re-locating-staff-according-thei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u.edu.sa/en/departments/vice-rector-graduate-studies-and-scientific-research/committee-handling-faculty-members" TargetMode="External"/><Relationship Id="rId4" Type="http://schemas.openxmlformats.org/officeDocument/2006/relationships/hyperlink" Target="http://www.mu.edu.sa/en/departments/vice-rector-graduate-studies-and-scientific-research/scientific-boar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7772400" cy="1470025"/>
          </a:xfrm>
        </p:spPr>
        <p:txBody>
          <a:bodyPr/>
          <a:lstStyle/>
          <a:p>
            <a:r>
              <a:rPr lang="en-US" dirty="0">
                <a:hlinkClick r:id="rId2"/>
              </a:rPr>
              <a:t>Committees &amp; Tasks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429000"/>
            <a:ext cx="1584176" cy="12673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001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4785395"/>
          </a:xfrm>
        </p:spPr>
        <p:txBody>
          <a:bodyPr>
            <a:normAutofit/>
          </a:bodyPr>
          <a:lstStyle/>
          <a:p>
            <a:pPr algn="l" rtl="0"/>
            <a:r>
              <a:rPr lang="en-US" dirty="0">
                <a:hlinkClick r:id="rId2"/>
              </a:rPr>
              <a:t>A Temporary Research Team for Studying the Re-Organizing the Structure of Colleges in </a:t>
            </a:r>
            <a:r>
              <a:rPr lang="en-US" dirty="0" err="1" smtClean="0">
                <a:hlinkClick r:id="rId2"/>
              </a:rPr>
              <a:t>Zulfi</a:t>
            </a:r>
            <a:endParaRPr lang="en-US" dirty="0" smtClean="0"/>
          </a:p>
          <a:p>
            <a:pPr algn="l" rtl="0"/>
            <a:r>
              <a:rPr lang="en-US" dirty="0">
                <a:hlinkClick r:id="rId3"/>
              </a:rPr>
              <a:t>Scholarship and Training Committee of University Staff</a:t>
            </a:r>
            <a:endParaRPr lang="en-US" dirty="0"/>
          </a:p>
          <a:p>
            <a:pPr algn="l" rtl="0"/>
            <a:r>
              <a:rPr lang="en-US" dirty="0">
                <a:hlinkClick r:id="rId4"/>
              </a:rPr>
              <a:t>Research Chair Supervision Committee</a:t>
            </a:r>
            <a:endParaRPr lang="en-US" dirty="0"/>
          </a:p>
          <a:p>
            <a:pPr algn="l" rtl="0"/>
            <a:r>
              <a:rPr lang="en-US" dirty="0">
                <a:hlinkClick r:id="rId5"/>
              </a:rPr>
              <a:t>Supreme Committee of Promotion</a:t>
            </a:r>
            <a:endParaRPr lang="en-US" dirty="0"/>
          </a:p>
          <a:p>
            <a:pPr algn="l" rtl="0"/>
            <a:r>
              <a:rPr lang="en-US" dirty="0">
                <a:hlinkClick r:id="rId6"/>
              </a:rPr>
              <a:t>Central Committee for Contract</a:t>
            </a:r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4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472608"/>
          </a:xfrm>
        </p:spPr>
        <p:txBody>
          <a:bodyPr>
            <a:normAutofit/>
          </a:bodyPr>
          <a:lstStyle/>
          <a:p>
            <a:pPr algn="l" rtl="0"/>
            <a:r>
              <a:rPr lang="en-US" dirty="0">
                <a:hlinkClick r:id="rId2"/>
              </a:rPr>
              <a:t>Re-locating Staff According to their Majors </a:t>
            </a:r>
            <a:r>
              <a:rPr lang="en-US" dirty="0" smtClean="0">
                <a:hlinkClick r:id="rId2"/>
              </a:rPr>
              <a:t>Committee</a:t>
            </a:r>
            <a:endParaRPr lang="en-US" dirty="0" smtClean="0"/>
          </a:p>
          <a:p>
            <a:pPr algn="l" rtl="0"/>
            <a:r>
              <a:rPr lang="en-US" dirty="0">
                <a:hlinkClick r:id="rId3"/>
              </a:rPr>
              <a:t>Committee of Teaching Faculty, Lecturers, Language Instructors and Research Assistant Affairs</a:t>
            </a:r>
            <a:endParaRPr lang="en-US" dirty="0"/>
          </a:p>
          <a:p>
            <a:pPr algn="l" rtl="0"/>
            <a:r>
              <a:rPr lang="en-US" dirty="0">
                <a:hlinkClick r:id="rId4"/>
              </a:rPr>
              <a:t>Scientific Board</a:t>
            </a:r>
            <a:endParaRPr lang="en-US" dirty="0"/>
          </a:p>
          <a:p>
            <a:pPr algn="l" rtl="0"/>
            <a:r>
              <a:rPr lang="en-US" dirty="0">
                <a:hlinkClick r:id="rId5"/>
              </a:rPr>
              <a:t>The Committee of Handling Faculty Members Who Work in Departments That Do Not Match with Their Majors</a:t>
            </a:r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2508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75</Words>
  <Application>Microsoft Office PowerPoint</Application>
  <PresentationFormat>عرض على الشاشة (3:4)‏</PresentationFormat>
  <Paragraphs>11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Committees &amp; Tasks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مجلة العلوم الإنسانية والإدارية</dc:title>
  <dc:creator>Kholoud Eid</dc:creator>
  <cp:lastModifiedBy>Kholoud Eid</cp:lastModifiedBy>
  <cp:revision>7</cp:revision>
  <dcterms:created xsi:type="dcterms:W3CDTF">2013-05-19T08:56:12Z</dcterms:created>
  <dcterms:modified xsi:type="dcterms:W3CDTF">2013-06-24T13:41:03Z</dcterms:modified>
</cp:coreProperties>
</file>