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"/>
  </p:notesMasterIdLst>
  <p:sldIdLst>
    <p:sldId id="259" r:id="rId2"/>
  </p:sldIdLst>
  <p:sldSz cx="27432000" cy="43891200"/>
  <p:notesSz cx="6716713" cy="923925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00000"/>
    <a:srgbClr val="003366"/>
    <a:srgbClr val="FFFF99"/>
    <a:srgbClr val="FFFF66"/>
    <a:srgbClr val="006666"/>
    <a:srgbClr val="990000"/>
    <a:srgbClr val="800000"/>
    <a:srgbClr val="FFFF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951" autoAdjust="0"/>
    <p:restoredTop sz="94660"/>
  </p:normalViewPr>
  <p:slideViewPr>
    <p:cSldViewPr>
      <p:cViewPr>
        <p:scale>
          <a:sx n="33" d="100"/>
          <a:sy n="33" d="100"/>
        </p:scale>
        <p:origin x="-396" y="-78"/>
      </p:cViewPr>
      <p:guideLst>
        <p:guide orient="horz" pos="6528"/>
        <p:guide pos="7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37" d="100"/>
          <a:sy n="37" d="100"/>
        </p:scale>
        <p:origin x="-1488" y="-84"/>
      </p:cViewPr>
      <p:guideLst>
        <p:guide orient="horz" pos="2910"/>
        <p:guide pos="2115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3" tIns="45716" rIns="91433" bIns="45716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0000" y="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3" tIns="45716" rIns="91433" bIns="45716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4100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2257425" y="685800"/>
            <a:ext cx="2190750" cy="3505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9600"/>
            <a:ext cx="48768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3" tIns="45716" rIns="91433" bIns="4571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7630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3" tIns="45716" rIns="91433" bIns="45716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0000" y="87630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33" tIns="45716" rIns="91433" bIns="45716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fld id="{7E243DA0-0F37-4B9D-8137-8E9DB1D47606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57400" y="13635038"/>
            <a:ext cx="23317200" cy="94075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114800" y="24871363"/>
            <a:ext cx="19202400" cy="1121727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757363"/>
            <a:ext cx="24688800" cy="73152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10240963"/>
            <a:ext cx="24688800" cy="2896711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9888200" y="1757363"/>
            <a:ext cx="6172200" cy="37450712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1757363"/>
            <a:ext cx="18364200" cy="3745071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757363"/>
            <a:ext cx="24688800" cy="73152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10240963"/>
            <a:ext cx="24688800" cy="2896711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6938" y="28203525"/>
            <a:ext cx="23317200" cy="8718550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6938" y="18602325"/>
            <a:ext cx="23317200" cy="960120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757363"/>
            <a:ext cx="24688800" cy="73152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10240963"/>
            <a:ext cx="12268200" cy="28967112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92200" y="10240963"/>
            <a:ext cx="12268200" cy="28967112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757363"/>
            <a:ext cx="24688800" cy="7315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9825038"/>
            <a:ext cx="12120563" cy="40941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13919200"/>
            <a:ext cx="12120563" cy="25288875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3935075" y="9825038"/>
            <a:ext cx="12125325" cy="40941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3935075" y="13919200"/>
            <a:ext cx="12125325" cy="25288875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757363"/>
            <a:ext cx="24688800" cy="73152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747838"/>
            <a:ext cx="9024938" cy="7437437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25150" y="1747838"/>
            <a:ext cx="15335250" cy="37460237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71600" y="9185275"/>
            <a:ext cx="9024938" cy="30022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76863" y="30724475"/>
            <a:ext cx="16459200" cy="36258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376863" y="3921125"/>
            <a:ext cx="16459200" cy="2633503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76863" y="34350325"/>
            <a:ext cx="16459200" cy="515143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3228975" rtl="0" eaLnBrk="0" fontAlgn="base" hangingPunct="0">
        <a:spcBef>
          <a:spcPct val="0"/>
        </a:spcBef>
        <a:spcAft>
          <a:spcPct val="0"/>
        </a:spcAft>
        <a:defRPr sz="15500">
          <a:solidFill>
            <a:schemeClr val="tx2"/>
          </a:solidFill>
          <a:latin typeface="+mj-lt"/>
          <a:ea typeface="+mj-ea"/>
          <a:cs typeface="+mj-cs"/>
        </a:defRPr>
      </a:lvl1pPr>
      <a:lvl2pPr algn="ctr" defTabSz="3228975" rtl="0" eaLnBrk="0" fontAlgn="base" hangingPunct="0">
        <a:spcBef>
          <a:spcPct val="0"/>
        </a:spcBef>
        <a:spcAft>
          <a:spcPct val="0"/>
        </a:spcAft>
        <a:defRPr sz="15500">
          <a:solidFill>
            <a:schemeClr val="tx2"/>
          </a:solidFill>
          <a:latin typeface="Times New Roman" pitchFamily="18" charset="0"/>
        </a:defRPr>
      </a:lvl2pPr>
      <a:lvl3pPr algn="ctr" defTabSz="3228975" rtl="0" eaLnBrk="0" fontAlgn="base" hangingPunct="0">
        <a:spcBef>
          <a:spcPct val="0"/>
        </a:spcBef>
        <a:spcAft>
          <a:spcPct val="0"/>
        </a:spcAft>
        <a:defRPr sz="15500">
          <a:solidFill>
            <a:schemeClr val="tx2"/>
          </a:solidFill>
          <a:latin typeface="Times New Roman" pitchFamily="18" charset="0"/>
        </a:defRPr>
      </a:lvl3pPr>
      <a:lvl4pPr algn="ctr" defTabSz="3228975" rtl="0" eaLnBrk="0" fontAlgn="base" hangingPunct="0">
        <a:spcBef>
          <a:spcPct val="0"/>
        </a:spcBef>
        <a:spcAft>
          <a:spcPct val="0"/>
        </a:spcAft>
        <a:defRPr sz="15500">
          <a:solidFill>
            <a:schemeClr val="tx2"/>
          </a:solidFill>
          <a:latin typeface="Times New Roman" pitchFamily="18" charset="0"/>
        </a:defRPr>
      </a:lvl4pPr>
      <a:lvl5pPr algn="ctr" defTabSz="3228975" rtl="0" eaLnBrk="0" fontAlgn="base" hangingPunct="0">
        <a:spcBef>
          <a:spcPct val="0"/>
        </a:spcBef>
        <a:spcAft>
          <a:spcPct val="0"/>
        </a:spcAft>
        <a:defRPr sz="15500">
          <a:solidFill>
            <a:schemeClr val="tx2"/>
          </a:solidFill>
          <a:latin typeface="Times New Roman" pitchFamily="18" charset="0"/>
        </a:defRPr>
      </a:lvl5pPr>
      <a:lvl6pPr marL="457200" algn="ctr" defTabSz="3228975" rtl="0" eaLnBrk="0" fontAlgn="base" hangingPunct="0">
        <a:spcBef>
          <a:spcPct val="0"/>
        </a:spcBef>
        <a:spcAft>
          <a:spcPct val="0"/>
        </a:spcAft>
        <a:defRPr sz="15500">
          <a:solidFill>
            <a:schemeClr val="tx2"/>
          </a:solidFill>
          <a:latin typeface="Times New Roman" pitchFamily="18" charset="0"/>
        </a:defRPr>
      </a:lvl6pPr>
      <a:lvl7pPr marL="914400" algn="ctr" defTabSz="3228975" rtl="0" eaLnBrk="0" fontAlgn="base" hangingPunct="0">
        <a:spcBef>
          <a:spcPct val="0"/>
        </a:spcBef>
        <a:spcAft>
          <a:spcPct val="0"/>
        </a:spcAft>
        <a:defRPr sz="15500">
          <a:solidFill>
            <a:schemeClr val="tx2"/>
          </a:solidFill>
          <a:latin typeface="Times New Roman" pitchFamily="18" charset="0"/>
        </a:defRPr>
      </a:lvl7pPr>
      <a:lvl8pPr marL="1371600" algn="ctr" defTabSz="3228975" rtl="0" eaLnBrk="0" fontAlgn="base" hangingPunct="0">
        <a:spcBef>
          <a:spcPct val="0"/>
        </a:spcBef>
        <a:spcAft>
          <a:spcPct val="0"/>
        </a:spcAft>
        <a:defRPr sz="15500">
          <a:solidFill>
            <a:schemeClr val="tx2"/>
          </a:solidFill>
          <a:latin typeface="Times New Roman" pitchFamily="18" charset="0"/>
        </a:defRPr>
      </a:lvl8pPr>
      <a:lvl9pPr marL="1828800" algn="ctr" defTabSz="3228975" rtl="0" eaLnBrk="0" fontAlgn="base" hangingPunct="0">
        <a:spcBef>
          <a:spcPct val="0"/>
        </a:spcBef>
        <a:spcAft>
          <a:spcPct val="0"/>
        </a:spcAft>
        <a:defRPr sz="15500">
          <a:solidFill>
            <a:schemeClr val="tx2"/>
          </a:solidFill>
          <a:latin typeface="Times New Roman" pitchFamily="18" charset="0"/>
        </a:defRPr>
      </a:lvl9pPr>
    </p:titleStyle>
    <p:bodyStyle>
      <a:lvl1pPr marL="1209675" indent="-1209675" algn="l" defTabSz="3228975" rtl="0" eaLnBrk="0" fontAlgn="base" hangingPunct="0">
        <a:spcBef>
          <a:spcPct val="20000"/>
        </a:spcBef>
        <a:spcAft>
          <a:spcPct val="0"/>
        </a:spcAft>
        <a:buChar char="•"/>
        <a:defRPr sz="11200">
          <a:solidFill>
            <a:schemeClr val="tx1"/>
          </a:solidFill>
          <a:latin typeface="+mn-lt"/>
          <a:ea typeface="+mn-ea"/>
          <a:cs typeface="+mn-cs"/>
        </a:defRPr>
      </a:lvl1pPr>
      <a:lvl2pPr marL="2622550" indent="-1009650" algn="l" defTabSz="3228975" rtl="0" eaLnBrk="0" fontAlgn="base" hangingPunct="0">
        <a:spcBef>
          <a:spcPct val="20000"/>
        </a:spcBef>
        <a:spcAft>
          <a:spcPct val="0"/>
        </a:spcAft>
        <a:buChar char="–"/>
        <a:defRPr sz="9900">
          <a:solidFill>
            <a:schemeClr val="tx1"/>
          </a:solidFill>
          <a:latin typeface="+mn-lt"/>
        </a:defRPr>
      </a:lvl2pPr>
      <a:lvl3pPr marL="4035425" indent="-806450" algn="l" defTabSz="3228975" rtl="0" eaLnBrk="0" fontAlgn="base" hangingPunct="0">
        <a:spcBef>
          <a:spcPct val="20000"/>
        </a:spcBef>
        <a:spcAft>
          <a:spcPct val="0"/>
        </a:spcAft>
        <a:buChar char="•"/>
        <a:defRPr sz="8500">
          <a:solidFill>
            <a:schemeClr val="tx1"/>
          </a:solidFill>
          <a:latin typeface="+mn-lt"/>
        </a:defRPr>
      </a:lvl3pPr>
      <a:lvl4pPr marL="5654675" indent="-811213" algn="l" defTabSz="3228975" rtl="0" eaLnBrk="0" fontAlgn="base" hangingPunct="0">
        <a:spcBef>
          <a:spcPct val="20000"/>
        </a:spcBef>
        <a:spcAft>
          <a:spcPct val="0"/>
        </a:spcAft>
        <a:buChar char="–"/>
        <a:defRPr sz="6900">
          <a:solidFill>
            <a:schemeClr val="tx1"/>
          </a:solidFill>
          <a:latin typeface="+mn-lt"/>
        </a:defRPr>
      </a:lvl4pPr>
      <a:lvl5pPr marL="7267575" indent="-806450" algn="l" defTabSz="3228975" rtl="0" eaLnBrk="0" fontAlgn="base" hangingPunct="0">
        <a:spcBef>
          <a:spcPct val="20000"/>
        </a:spcBef>
        <a:spcAft>
          <a:spcPct val="0"/>
        </a:spcAft>
        <a:buChar char="»"/>
        <a:defRPr sz="6900">
          <a:solidFill>
            <a:schemeClr val="tx1"/>
          </a:solidFill>
          <a:latin typeface="+mn-lt"/>
        </a:defRPr>
      </a:lvl5pPr>
      <a:lvl6pPr marL="7724775" indent="-806450" algn="l" defTabSz="3228975" rtl="0" eaLnBrk="0" fontAlgn="base" hangingPunct="0">
        <a:spcBef>
          <a:spcPct val="20000"/>
        </a:spcBef>
        <a:spcAft>
          <a:spcPct val="0"/>
        </a:spcAft>
        <a:buChar char="»"/>
        <a:defRPr sz="6900">
          <a:solidFill>
            <a:schemeClr val="tx1"/>
          </a:solidFill>
          <a:latin typeface="+mn-lt"/>
        </a:defRPr>
      </a:lvl6pPr>
      <a:lvl7pPr marL="8181975" indent="-806450" algn="l" defTabSz="3228975" rtl="0" eaLnBrk="0" fontAlgn="base" hangingPunct="0">
        <a:spcBef>
          <a:spcPct val="20000"/>
        </a:spcBef>
        <a:spcAft>
          <a:spcPct val="0"/>
        </a:spcAft>
        <a:buChar char="»"/>
        <a:defRPr sz="6900">
          <a:solidFill>
            <a:schemeClr val="tx1"/>
          </a:solidFill>
          <a:latin typeface="+mn-lt"/>
        </a:defRPr>
      </a:lvl7pPr>
      <a:lvl8pPr marL="8639175" indent="-806450" algn="l" defTabSz="3228975" rtl="0" eaLnBrk="0" fontAlgn="base" hangingPunct="0">
        <a:spcBef>
          <a:spcPct val="20000"/>
        </a:spcBef>
        <a:spcAft>
          <a:spcPct val="0"/>
        </a:spcAft>
        <a:buChar char="»"/>
        <a:defRPr sz="6900">
          <a:solidFill>
            <a:schemeClr val="tx1"/>
          </a:solidFill>
          <a:latin typeface="+mn-lt"/>
        </a:defRPr>
      </a:lvl8pPr>
      <a:lvl9pPr marL="9096375" indent="-806450" algn="l" defTabSz="3228975" rtl="0" eaLnBrk="0" fontAlgn="base" hangingPunct="0">
        <a:spcBef>
          <a:spcPct val="20000"/>
        </a:spcBef>
        <a:spcAft>
          <a:spcPct val="0"/>
        </a:spcAft>
        <a:buChar char="»"/>
        <a:defRPr sz="69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21" name="Rectangle 29"/>
          <p:cNvSpPr>
            <a:spLocks noChangeArrowheads="1"/>
          </p:cNvSpPr>
          <p:nvPr/>
        </p:nvSpPr>
        <p:spPr bwMode="auto">
          <a:xfrm>
            <a:off x="24452263" y="1370013"/>
            <a:ext cx="2286000" cy="2286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128016" tIns="64008" rIns="128016" bIns="64008" anchor="ctr"/>
          <a:lstStyle/>
          <a:p>
            <a:pPr algn="ctr" defTabSz="1279525"/>
            <a:r>
              <a:rPr lang="en-US" sz="4800" b="1"/>
              <a:t>LOGO</a:t>
            </a:r>
            <a:endParaRPr lang="en-US" sz="4800"/>
          </a:p>
        </p:txBody>
      </p:sp>
      <p:sp>
        <p:nvSpPr>
          <p:cNvPr id="8222" name="Rectangle 30"/>
          <p:cNvSpPr>
            <a:spLocks noChangeArrowheads="1"/>
          </p:cNvSpPr>
          <p:nvPr/>
        </p:nvSpPr>
        <p:spPr bwMode="auto">
          <a:xfrm>
            <a:off x="684213" y="1370013"/>
            <a:ext cx="2286000" cy="22860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128016" tIns="64008" rIns="128016" bIns="64008" anchor="ctr"/>
          <a:lstStyle/>
          <a:p>
            <a:pPr algn="ctr" defTabSz="1279525"/>
            <a:r>
              <a:rPr lang="en-US" sz="4800" b="1"/>
              <a:t>LOGO</a:t>
            </a:r>
          </a:p>
        </p:txBody>
      </p:sp>
      <p:sp>
        <p:nvSpPr>
          <p:cNvPr id="8223" name="Text Box 31"/>
          <p:cNvSpPr txBox="1">
            <a:spLocks noChangeArrowheads="1"/>
          </p:cNvSpPr>
          <p:nvPr/>
        </p:nvSpPr>
        <p:spPr bwMode="auto">
          <a:xfrm>
            <a:off x="3657600" y="685800"/>
            <a:ext cx="20110450" cy="3657600"/>
          </a:xfrm>
          <a:prstGeom prst="rect">
            <a:avLst/>
          </a:prstGeom>
          <a:gradFill rotWithShape="1">
            <a:gsLst>
              <a:gs pos="0">
                <a:srgbClr val="800000"/>
              </a:gs>
              <a:gs pos="100000">
                <a:srgbClr val="990000"/>
              </a:gs>
            </a:gsLst>
            <a:lin ang="5400000" scaled="1"/>
          </a:gradFill>
          <a:ln w="38100">
            <a:noFill/>
            <a:miter lim="800000"/>
            <a:headEnd/>
            <a:tailEnd/>
          </a:ln>
          <a:effectLst/>
        </p:spPr>
        <p:txBody>
          <a:bodyPr lIns="85638" tIns="42818" rIns="85638" bIns="42818" anchor="ctr" anchorCtr="1"/>
          <a:lstStyle/>
          <a:p>
            <a:pPr algn="ctr" defTabSz="857250"/>
            <a:r>
              <a:rPr lang="en-US" sz="6000" b="1">
                <a:solidFill>
                  <a:srgbClr val="FFFF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pitchFamily="34" charset="0"/>
              </a:rPr>
              <a:t>Template Provided By Genigraphics For Public Use</a:t>
            </a:r>
          </a:p>
          <a:p>
            <a:pPr algn="ctr" defTabSz="857250"/>
            <a:endParaRPr lang="en-US" sz="1600">
              <a:solidFill>
                <a:srgbClr val="FFFFCC"/>
              </a:solidFill>
              <a:cs typeface="Arial" pitchFamily="34" charset="0"/>
            </a:endParaRPr>
          </a:p>
          <a:p>
            <a:pPr algn="ctr" defTabSz="857250"/>
            <a:r>
              <a:rPr lang="en-US" sz="3600">
                <a:solidFill>
                  <a:srgbClr val="FFFFCC"/>
                </a:solidFill>
                <a:cs typeface="Arial" pitchFamily="34" charset="0"/>
              </a:rPr>
              <a:t>For professional quality printed posters visit us at www.genigraphics.com or call 1-800-790-4001.</a:t>
            </a:r>
          </a:p>
          <a:p>
            <a:pPr algn="ctr" defTabSz="857250"/>
            <a:r>
              <a:rPr lang="en-US" sz="3600">
                <a:solidFill>
                  <a:srgbClr val="FFFFCC"/>
                </a:solidFill>
                <a:cs typeface="Arial" pitchFamily="34" charset="0"/>
              </a:rPr>
              <a:t>We also offer Presentation Design &amp; Layout services.</a:t>
            </a:r>
          </a:p>
          <a:p>
            <a:pPr algn="ctr" defTabSz="857250"/>
            <a:r>
              <a:rPr lang="en-US" sz="3600" i="1">
                <a:solidFill>
                  <a:srgbClr val="FFFFCC"/>
                </a:solidFill>
                <a:cs typeface="Arial" pitchFamily="34" charset="0"/>
              </a:rPr>
              <a:t>Genigraphics – The Leader in Computer-designed Presentations since 1976</a:t>
            </a:r>
            <a:endParaRPr lang="en-US" sz="3600">
              <a:solidFill>
                <a:srgbClr val="FFFFCC"/>
              </a:solidFill>
              <a:cs typeface="Arial" pitchFamily="34" charset="0"/>
            </a:endParaRPr>
          </a:p>
        </p:txBody>
      </p:sp>
      <p:sp>
        <p:nvSpPr>
          <p:cNvPr id="8226" name="Text Box 34"/>
          <p:cNvSpPr txBox="1">
            <a:spLocks noChangeArrowheads="1"/>
          </p:cNvSpPr>
          <p:nvPr/>
        </p:nvSpPr>
        <p:spPr bwMode="auto">
          <a:xfrm>
            <a:off x="547688" y="5027613"/>
            <a:ext cx="12796837" cy="914400"/>
          </a:xfrm>
          <a:prstGeom prst="rect">
            <a:avLst/>
          </a:prstGeom>
          <a:gradFill rotWithShape="1">
            <a:gsLst>
              <a:gs pos="0">
                <a:srgbClr val="800000"/>
              </a:gs>
              <a:gs pos="100000">
                <a:srgbClr val="990000"/>
              </a:gs>
            </a:gsLst>
            <a:lin ang="5400000" scaled="1"/>
          </a:gradFill>
          <a:ln w="38100">
            <a:solidFill>
              <a:srgbClr val="800000"/>
            </a:solidFill>
            <a:miter lim="800000"/>
            <a:headEnd/>
            <a:tailEnd/>
          </a:ln>
          <a:effectLst/>
        </p:spPr>
        <p:txBody>
          <a:bodyPr lIns="128016" tIns="64008" rIns="128016" bIns="64008"/>
          <a:lstStyle/>
          <a:p>
            <a:pPr defTabSz="1279525"/>
            <a:r>
              <a:rPr lang="en-US" sz="4800" b="1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pitchFamily="34" charset="0"/>
              </a:rPr>
              <a:t>Abstract</a:t>
            </a:r>
          </a:p>
        </p:txBody>
      </p:sp>
      <p:sp>
        <p:nvSpPr>
          <p:cNvPr id="8227" name="Text Box 35"/>
          <p:cNvSpPr txBox="1">
            <a:spLocks noChangeArrowheads="1"/>
          </p:cNvSpPr>
          <p:nvPr/>
        </p:nvSpPr>
        <p:spPr bwMode="auto">
          <a:xfrm>
            <a:off x="547688" y="6397625"/>
            <a:ext cx="12796837" cy="5484813"/>
          </a:xfrm>
          <a:prstGeom prst="rect">
            <a:avLst/>
          </a:prstGeom>
          <a:noFill/>
          <a:ln w="38100">
            <a:solidFill>
              <a:srgbClr val="800000"/>
            </a:solidFill>
            <a:miter lim="800000"/>
            <a:headEnd/>
            <a:tailEnd/>
          </a:ln>
          <a:effectLst/>
        </p:spPr>
        <p:txBody>
          <a:bodyPr lIns="256032" tIns="256032" rIns="256032" bIns="256032"/>
          <a:lstStyle/>
          <a:p>
            <a:pPr defTabSz="857250"/>
            <a:r>
              <a:rPr lang="en-US">
                <a:cs typeface="Arial" pitchFamily="34" charset="0"/>
              </a:rPr>
              <a:t>Xxxxxxxxxxxxxxxxxxxxxxxxxxxxxxxxxxxxxxxxxxxxxxxxxxxxxxxxxxxxxxxxxxxxxxxxxxxxxxxxxxxxxxxxxxxxxxxxxxxxxxxxxxxxxxxxxxxxxxxxxxxxxxxxxxxxxxxxxxxxxxxxxxxxxxxxxxxxxxxxxxxxxxxxxxxxxxxxxxxxxxxxxxxxxxxxxxxxxxxxxxxxxxxxxxxx</a:t>
            </a:r>
          </a:p>
          <a:p>
            <a:pPr defTabSz="857250"/>
            <a:endParaRPr lang="en-US">
              <a:cs typeface="Arial" pitchFamily="34" charset="0"/>
            </a:endParaRPr>
          </a:p>
        </p:txBody>
      </p:sp>
      <p:sp>
        <p:nvSpPr>
          <p:cNvPr id="8228" name="Text Box 36"/>
          <p:cNvSpPr txBox="1">
            <a:spLocks noChangeArrowheads="1"/>
          </p:cNvSpPr>
          <p:nvPr/>
        </p:nvSpPr>
        <p:spPr bwMode="auto">
          <a:xfrm>
            <a:off x="14076363" y="6397625"/>
            <a:ext cx="12796837" cy="9140825"/>
          </a:xfrm>
          <a:prstGeom prst="rect">
            <a:avLst/>
          </a:prstGeom>
          <a:noFill/>
          <a:ln w="38100">
            <a:solidFill>
              <a:srgbClr val="800000"/>
            </a:solidFill>
            <a:miter lim="800000"/>
            <a:headEnd/>
            <a:tailEnd/>
          </a:ln>
          <a:effectLst/>
        </p:spPr>
        <p:txBody>
          <a:bodyPr lIns="256032" tIns="256032" rIns="256032" bIns="256032"/>
          <a:lstStyle/>
          <a:p>
            <a:pPr defTabSz="857250"/>
            <a:r>
              <a:rPr lang="en-US"/>
              <a:t>Xxxxxxxxxxxxxxxxxxxxxxxxxxxxxxxxxxxxxxxxxxxxxxxxxxxxxxxxxxxxxxxxxxxxxxxxxxxxxxxxxxxxxxxxxxxxxxxxxxxxxxxxxxxxxxxxxxxxxxxxxxxxxxxxxxxxxxxxxxxxxxxxxxxxxxxxxxxxxxxxxxxxxxxxxxxxxxxxxxxxxxxxxxxxxxxxxxxxxxxxxxxxxxxxxxxx</a:t>
            </a:r>
          </a:p>
        </p:txBody>
      </p:sp>
      <p:sp>
        <p:nvSpPr>
          <p:cNvPr id="8229" name="Text Box 37"/>
          <p:cNvSpPr txBox="1">
            <a:spLocks noChangeArrowheads="1"/>
          </p:cNvSpPr>
          <p:nvPr/>
        </p:nvSpPr>
        <p:spPr bwMode="auto">
          <a:xfrm>
            <a:off x="14076363" y="5027613"/>
            <a:ext cx="12796837" cy="914400"/>
          </a:xfrm>
          <a:prstGeom prst="rect">
            <a:avLst/>
          </a:prstGeom>
          <a:gradFill rotWithShape="1">
            <a:gsLst>
              <a:gs pos="0">
                <a:srgbClr val="800000"/>
              </a:gs>
              <a:gs pos="100000">
                <a:srgbClr val="990000"/>
              </a:gs>
            </a:gsLst>
            <a:lin ang="5400000" scaled="1"/>
          </a:gradFill>
          <a:ln w="38100">
            <a:solidFill>
              <a:srgbClr val="800000"/>
            </a:solidFill>
            <a:miter lim="800000"/>
            <a:headEnd/>
            <a:tailEnd/>
          </a:ln>
          <a:effectLst/>
        </p:spPr>
        <p:txBody>
          <a:bodyPr lIns="128016" tIns="64008" rIns="128016" bIns="64008"/>
          <a:lstStyle/>
          <a:p>
            <a:pPr defTabSz="1279525"/>
            <a:r>
              <a:rPr lang="en-US" sz="4800" b="1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pitchFamily="34" charset="0"/>
              </a:rPr>
              <a:t>Results</a:t>
            </a:r>
          </a:p>
        </p:txBody>
      </p:sp>
      <p:sp>
        <p:nvSpPr>
          <p:cNvPr id="8230" name="Text Box 38"/>
          <p:cNvSpPr txBox="1">
            <a:spLocks noChangeArrowheads="1"/>
          </p:cNvSpPr>
          <p:nvPr/>
        </p:nvSpPr>
        <p:spPr bwMode="auto">
          <a:xfrm>
            <a:off x="14076363" y="37706300"/>
            <a:ext cx="12795250" cy="5484813"/>
          </a:xfrm>
          <a:prstGeom prst="rect">
            <a:avLst/>
          </a:prstGeom>
          <a:noFill/>
          <a:ln w="38100">
            <a:solidFill>
              <a:srgbClr val="800000"/>
            </a:solidFill>
            <a:miter lim="800000"/>
            <a:headEnd/>
            <a:tailEnd/>
          </a:ln>
          <a:effectLst/>
        </p:spPr>
        <p:txBody>
          <a:bodyPr lIns="256032" tIns="256032" rIns="256032" bIns="256032"/>
          <a:lstStyle/>
          <a:p>
            <a:pPr marL="479425" indent="-479425" defTabSz="857250">
              <a:buFontTx/>
              <a:buAutoNum type="arabicPeriod"/>
            </a:pPr>
            <a:r>
              <a:rPr lang="en-US">
                <a:cs typeface="Arial" pitchFamily="34" charset="0"/>
              </a:rPr>
              <a:t>Xxxxxxxxxxxxxxxxxxxxxxxxxxxxxxxxxxxxxxxx</a:t>
            </a:r>
          </a:p>
          <a:p>
            <a:pPr marL="479425" indent="-479425" defTabSz="857250">
              <a:buFontTx/>
              <a:buAutoNum type="arabicPeriod"/>
            </a:pPr>
            <a:r>
              <a:rPr lang="en-US">
                <a:cs typeface="Arial" pitchFamily="34" charset="0"/>
              </a:rPr>
              <a:t>Xxxxxxxxxxxxxxxxxxxxxxxxxxxxxxxxxxxxxxxx</a:t>
            </a:r>
          </a:p>
          <a:p>
            <a:pPr marL="479425" indent="-479425" defTabSz="857250">
              <a:buFontTx/>
              <a:buAutoNum type="arabicPeriod"/>
            </a:pPr>
            <a:r>
              <a:rPr lang="en-US">
                <a:cs typeface="Arial" pitchFamily="34" charset="0"/>
              </a:rPr>
              <a:t>Xxxxxxxxxxxxxxxxxxxxxxxxxxxxxxxxxxxxxxxx</a:t>
            </a:r>
          </a:p>
          <a:p>
            <a:pPr marL="479425" indent="-479425" defTabSz="857250">
              <a:buFontTx/>
              <a:buAutoNum type="arabicPeriod"/>
            </a:pPr>
            <a:r>
              <a:rPr lang="en-US">
                <a:cs typeface="Arial" pitchFamily="34" charset="0"/>
              </a:rPr>
              <a:t>Xxxxxxxxxxxxxxxxxxxxxxxxxxxxxxxxxxxxxxxx</a:t>
            </a:r>
          </a:p>
          <a:p>
            <a:pPr marL="479425" indent="-479425" defTabSz="857250">
              <a:buFontTx/>
              <a:buAutoNum type="arabicPeriod"/>
            </a:pPr>
            <a:r>
              <a:rPr lang="en-US">
                <a:cs typeface="Arial" pitchFamily="34" charset="0"/>
              </a:rPr>
              <a:t>Xxxxxxxxxxxxxxxxxxxxxxxxxxxxxxxxxxxxxxxx</a:t>
            </a:r>
          </a:p>
        </p:txBody>
      </p:sp>
      <p:sp>
        <p:nvSpPr>
          <p:cNvPr id="8231" name="Text Box 39"/>
          <p:cNvSpPr txBox="1">
            <a:spLocks noChangeArrowheads="1"/>
          </p:cNvSpPr>
          <p:nvPr/>
        </p:nvSpPr>
        <p:spPr bwMode="auto">
          <a:xfrm>
            <a:off x="14076363" y="36334700"/>
            <a:ext cx="12795250" cy="914400"/>
          </a:xfrm>
          <a:prstGeom prst="rect">
            <a:avLst/>
          </a:prstGeom>
          <a:gradFill rotWithShape="1">
            <a:gsLst>
              <a:gs pos="0">
                <a:srgbClr val="800000"/>
              </a:gs>
              <a:gs pos="100000">
                <a:srgbClr val="990000"/>
              </a:gs>
            </a:gsLst>
            <a:lin ang="5400000" scaled="1"/>
          </a:gradFill>
          <a:ln w="38100">
            <a:solidFill>
              <a:srgbClr val="800000"/>
            </a:solidFill>
            <a:miter lim="800000"/>
            <a:headEnd/>
            <a:tailEnd/>
          </a:ln>
          <a:effectLst/>
        </p:spPr>
        <p:txBody>
          <a:bodyPr lIns="128016" tIns="64008" rIns="128016" bIns="64008"/>
          <a:lstStyle/>
          <a:p>
            <a:pPr defTabSz="1279525"/>
            <a:r>
              <a:rPr lang="en-US" sz="4800" b="1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pitchFamily="34" charset="0"/>
              </a:rPr>
              <a:t>References</a:t>
            </a:r>
          </a:p>
        </p:txBody>
      </p:sp>
      <p:sp>
        <p:nvSpPr>
          <p:cNvPr id="8232" name="Text Box 40"/>
          <p:cNvSpPr txBox="1">
            <a:spLocks noChangeArrowheads="1"/>
          </p:cNvSpPr>
          <p:nvPr/>
        </p:nvSpPr>
        <p:spPr bwMode="auto">
          <a:xfrm>
            <a:off x="547688" y="21023263"/>
            <a:ext cx="12796837" cy="7313612"/>
          </a:xfrm>
          <a:prstGeom prst="rect">
            <a:avLst/>
          </a:prstGeom>
          <a:noFill/>
          <a:ln w="38100">
            <a:solidFill>
              <a:srgbClr val="800000"/>
            </a:solidFill>
            <a:miter lim="800000"/>
            <a:headEnd/>
            <a:tailEnd/>
          </a:ln>
          <a:effectLst/>
        </p:spPr>
        <p:txBody>
          <a:bodyPr lIns="256032" tIns="256032" rIns="256032" bIns="256032"/>
          <a:lstStyle/>
          <a:p>
            <a:pPr defTabSz="857250"/>
            <a:r>
              <a:rPr lang="en-US"/>
              <a:t>Xxxxxxxxxxxxxxxxxxxxxxxxxxxxxxxxxxxxxxxxxxxxxxxxxxxxxxxxxxxxxxxxxxxxxxxxxxxxxxxxxxxxxxxxxxxxxxxxxxxxxxxxxxxxxxxxxxxxxxxxxxxxxxxxxxxxxxxxxxxxxxxxxxxxxxxxxxxxxxxxxxxxxxxxxxxxxxxxxxxxxxxxxxxxxxxxxxxxxxxxxxxxxxxxxxxx</a:t>
            </a:r>
          </a:p>
        </p:txBody>
      </p:sp>
      <p:sp>
        <p:nvSpPr>
          <p:cNvPr id="8233" name="Text Box 41"/>
          <p:cNvSpPr txBox="1">
            <a:spLocks noChangeArrowheads="1"/>
          </p:cNvSpPr>
          <p:nvPr/>
        </p:nvSpPr>
        <p:spPr bwMode="auto">
          <a:xfrm>
            <a:off x="547688" y="19653250"/>
            <a:ext cx="12796837" cy="914400"/>
          </a:xfrm>
          <a:prstGeom prst="rect">
            <a:avLst/>
          </a:prstGeom>
          <a:gradFill rotWithShape="1">
            <a:gsLst>
              <a:gs pos="0">
                <a:srgbClr val="800000"/>
              </a:gs>
              <a:gs pos="100000">
                <a:srgbClr val="990000"/>
              </a:gs>
            </a:gsLst>
            <a:lin ang="5400000" scaled="1"/>
          </a:gradFill>
          <a:ln w="38100">
            <a:solidFill>
              <a:srgbClr val="800000"/>
            </a:solidFill>
            <a:miter lim="800000"/>
            <a:headEnd/>
            <a:tailEnd/>
          </a:ln>
          <a:effectLst/>
        </p:spPr>
        <p:txBody>
          <a:bodyPr lIns="128016" tIns="64008" rIns="128016" bIns="64008"/>
          <a:lstStyle/>
          <a:p>
            <a:pPr defTabSz="1279525"/>
            <a:r>
              <a:rPr lang="en-US" sz="4800" b="1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pitchFamily="34" charset="0"/>
              </a:rPr>
              <a:t>Methods and Materials</a:t>
            </a:r>
          </a:p>
        </p:txBody>
      </p:sp>
      <p:sp>
        <p:nvSpPr>
          <p:cNvPr id="8234" name="Rectangle 42"/>
          <p:cNvSpPr>
            <a:spLocks noChangeArrowheads="1"/>
          </p:cNvSpPr>
          <p:nvPr/>
        </p:nvSpPr>
        <p:spPr bwMode="auto">
          <a:xfrm>
            <a:off x="14076363" y="15995650"/>
            <a:ext cx="3656012" cy="365601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128016" tIns="64008" rIns="128016" bIns="64008" anchor="ctr"/>
          <a:lstStyle/>
          <a:p>
            <a:pPr algn="ctr" defTabSz="1279525"/>
            <a:r>
              <a:rPr lang="en-US" sz="4800">
                <a:cs typeface="Arial" pitchFamily="34" charset="0"/>
              </a:rPr>
              <a:t>CHART or </a:t>
            </a:r>
          </a:p>
          <a:p>
            <a:pPr algn="ctr" defTabSz="1279525"/>
            <a:r>
              <a:rPr lang="en-US" sz="4800">
                <a:cs typeface="Arial" pitchFamily="34" charset="0"/>
              </a:rPr>
              <a:t>PICTURE</a:t>
            </a:r>
          </a:p>
        </p:txBody>
      </p:sp>
      <p:sp>
        <p:nvSpPr>
          <p:cNvPr id="8235" name="Text Box 43"/>
          <p:cNvSpPr txBox="1">
            <a:spLocks noChangeArrowheads="1"/>
          </p:cNvSpPr>
          <p:nvPr/>
        </p:nvSpPr>
        <p:spPr bwMode="auto">
          <a:xfrm>
            <a:off x="14076363" y="19964400"/>
            <a:ext cx="3654425" cy="981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28016" tIns="64008" rIns="128016" bIns="64008">
            <a:spAutoFit/>
          </a:bodyPr>
          <a:lstStyle/>
          <a:p>
            <a:pPr defTabSz="3843338" eaLnBrk="1" hangingPunct="1"/>
            <a:r>
              <a:rPr lang="en-US" b="1" u="sng">
                <a:solidFill>
                  <a:srgbClr val="800000"/>
                </a:solidFill>
                <a:cs typeface="Arial" pitchFamily="34" charset="0"/>
              </a:rPr>
              <a:t>Figure_1.a</a:t>
            </a:r>
            <a:r>
              <a:rPr lang="en-US" u="sng">
                <a:solidFill>
                  <a:srgbClr val="800000"/>
                </a:solidFill>
                <a:cs typeface="Arial" pitchFamily="34" charset="0"/>
              </a:rPr>
              <a:t>xxxxxxxxxxxxxxxxxx</a:t>
            </a:r>
          </a:p>
        </p:txBody>
      </p:sp>
      <p:sp>
        <p:nvSpPr>
          <p:cNvPr id="8236" name="Rectangle 44"/>
          <p:cNvSpPr>
            <a:spLocks noChangeArrowheads="1"/>
          </p:cNvSpPr>
          <p:nvPr/>
        </p:nvSpPr>
        <p:spPr bwMode="auto">
          <a:xfrm>
            <a:off x="23217188" y="16002000"/>
            <a:ext cx="3656012" cy="365601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128016" tIns="64008" rIns="128016" bIns="64008" anchor="ctr"/>
          <a:lstStyle/>
          <a:p>
            <a:pPr algn="ctr" defTabSz="1279525"/>
            <a:r>
              <a:rPr lang="en-US" sz="4800">
                <a:cs typeface="Arial" pitchFamily="34" charset="0"/>
              </a:rPr>
              <a:t>CHART or </a:t>
            </a:r>
          </a:p>
          <a:p>
            <a:pPr algn="ctr" defTabSz="1279525"/>
            <a:r>
              <a:rPr lang="en-US" sz="4800">
                <a:cs typeface="Arial" pitchFamily="34" charset="0"/>
              </a:rPr>
              <a:t>PICTURE</a:t>
            </a:r>
          </a:p>
        </p:txBody>
      </p:sp>
      <p:sp>
        <p:nvSpPr>
          <p:cNvPr id="8237" name="Text Box 45"/>
          <p:cNvSpPr txBox="1">
            <a:spLocks noChangeArrowheads="1"/>
          </p:cNvSpPr>
          <p:nvPr/>
        </p:nvSpPr>
        <p:spPr bwMode="auto">
          <a:xfrm>
            <a:off x="23217188" y="19964400"/>
            <a:ext cx="3654425" cy="981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28016" tIns="64008" rIns="128016" bIns="64008">
            <a:spAutoFit/>
          </a:bodyPr>
          <a:lstStyle/>
          <a:p>
            <a:pPr defTabSz="3843338" eaLnBrk="1" hangingPunct="1"/>
            <a:r>
              <a:rPr lang="en-US" b="1" u="sng">
                <a:solidFill>
                  <a:srgbClr val="800000"/>
                </a:solidFill>
                <a:cs typeface="Arial" pitchFamily="34" charset="0"/>
              </a:rPr>
              <a:t>Figure_1c</a:t>
            </a:r>
            <a:r>
              <a:rPr lang="en-US" u="sng">
                <a:solidFill>
                  <a:srgbClr val="800000"/>
                </a:solidFill>
                <a:cs typeface="Arial" pitchFamily="34" charset="0"/>
              </a:rPr>
              <a:t>xxxxxxxxxxxxxxxxxx</a:t>
            </a:r>
          </a:p>
        </p:txBody>
      </p:sp>
      <p:sp>
        <p:nvSpPr>
          <p:cNvPr id="8238" name="Rectangle 46"/>
          <p:cNvSpPr>
            <a:spLocks noChangeArrowheads="1"/>
          </p:cNvSpPr>
          <p:nvPr/>
        </p:nvSpPr>
        <p:spPr bwMode="auto">
          <a:xfrm>
            <a:off x="18646775" y="15995650"/>
            <a:ext cx="3656013" cy="365601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128016" tIns="64008" rIns="128016" bIns="64008" anchor="ctr"/>
          <a:lstStyle/>
          <a:p>
            <a:pPr algn="ctr" defTabSz="1279525"/>
            <a:r>
              <a:rPr lang="en-US" sz="4800">
                <a:cs typeface="Arial" pitchFamily="34" charset="0"/>
              </a:rPr>
              <a:t>CHART or </a:t>
            </a:r>
          </a:p>
          <a:p>
            <a:pPr algn="ctr" defTabSz="1279525"/>
            <a:r>
              <a:rPr lang="en-US" sz="4800">
                <a:cs typeface="Arial" pitchFamily="34" charset="0"/>
              </a:rPr>
              <a:t>PICTURE</a:t>
            </a:r>
          </a:p>
        </p:txBody>
      </p:sp>
      <p:sp>
        <p:nvSpPr>
          <p:cNvPr id="8239" name="Text Box 47"/>
          <p:cNvSpPr txBox="1">
            <a:spLocks noChangeArrowheads="1"/>
          </p:cNvSpPr>
          <p:nvPr/>
        </p:nvSpPr>
        <p:spPr bwMode="auto">
          <a:xfrm>
            <a:off x="18646775" y="19964400"/>
            <a:ext cx="3654425" cy="981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128016" tIns="64008" rIns="128016" bIns="64008">
            <a:spAutoFit/>
          </a:bodyPr>
          <a:lstStyle/>
          <a:p>
            <a:pPr defTabSz="3843338" eaLnBrk="1" hangingPunct="1"/>
            <a:r>
              <a:rPr lang="en-US" b="1" u="sng">
                <a:solidFill>
                  <a:srgbClr val="800000"/>
                </a:solidFill>
                <a:cs typeface="Arial" pitchFamily="34" charset="0"/>
              </a:rPr>
              <a:t>Figure_1.b</a:t>
            </a:r>
            <a:r>
              <a:rPr lang="en-US" u="sng">
                <a:solidFill>
                  <a:srgbClr val="800000"/>
                </a:solidFill>
                <a:cs typeface="Arial" pitchFamily="34" charset="0"/>
              </a:rPr>
              <a:t>xxxxxxxxxxxxxxxxx</a:t>
            </a:r>
          </a:p>
        </p:txBody>
      </p:sp>
      <p:sp>
        <p:nvSpPr>
          <p:cNvPr id="8240" name="Text Box 48"/>
          <p:cNvSpPr txBox="1">
            <a:spLocks noChangeArrowheads="1"/>
          </p:cNvSpPr>
          <p:nvPr/>
        </p:nvSpPr>
        <p:spPr bwMode="auto">
          <a:xfrm>
            <a:off x="14076363" y="30403800"/>
            <a:ext cx="12795250" cy="5334000"/>
          </a:xfrm>
          <a:prstGeom prst="rect">
            <a:avLst/>
          </a:prstGeom>
          <a:noFill/>
          <a:ln w="38100">
            <a:solidFill>
              <a:srgbClr val="800000"/>
            </a:solidFill>
            <a:miter lim="800000"/>
            <a:headEnd/>
            <a:tailEnd/>
          </a:ln>
          <a:effectLst/>
        </p:spPr>
        <p:txBody>
          <a:bodyPr lIns="256032" tIns="256032" rIns="256032" bIns="256032"/>
          <a:lstStyle/>
          <a:p>
            <a:pPr defTabSz="857250"/>
            <a:r>
              <a:rPr lang="en-US"/>
              <a:t>Xxxxxxxxxxxxxxxxxxxxxxxxxxxxxxxxxxxxxxxxxxxxxxxxxxxxxxxxxxxxxxxxxxxxxxxxxxxxxxxxxxxxxxxxxxxxxxxxxxxxxxxxxxxxxxxxxxxxxxxxxxxxxxxxxxxxxxxxxxxxxxxxxxxxxxxxxxxxxxxxxxxxxxxxxxxxxxxxxxxxxxxxxxxxxxxxxxxxxxxxxxxxxxxxxxxx</a:t>
            </a:r>
          </a:p>
        </p:txBody>
      </p:sp>
      <p:sp>
        <p:nvSpPr>
          <p:cNvPr id="8241" name="Text Box 49"/>
          <p:cNvSpPr txBox="1">
            <a:spLocks noChangeArrowheads="1"/>
          </p:cNvSpPr>
          <p:nvPr/>
        </p:nvSpPr>
        <p:spPr bwMode="auto">
          <a:xfrm>
            <a:off x="14076363" y="29032200"/>
            <a:ext cx="12795250" cy="914400"/>
          </a:xfrm>
          <a:prstGeom prst="rect">
            <a:avLst/>
          </a:prstGeom>
          <a:gradFill rotWithShape="1">
            <a:gsLst>
              <a:gs pos="0">
                <a:srgbClr val="800000"/>
              </a:gs>
              <a:gs pos="100000">
                <a:srgbClr val="990000"/>
              </a:gs>
            </a:gsLst>
            <a:lin ang="5400000" scaled="1"/>
          </a:gradFill>
          <a:ln w="38100">
            <a:solidFill>
              <a:srgbClr val="800000"/>
            </a:solidFill>
            <a:miter lim="800000"/>
            <a:headEnd/>
            <a:tailEnd/>
          </a:ln>
          <a:effectLst/>
        </p:spPr>
        <p:txBody>
          <a:bodyPr lIns="128016" tIns="64008" rIns="128016" bIns="64008"/>
          <a:lstStyle/>
          <a:p>
            <a:pPr defTabSz="1279525"/>
            <a:r>
              <a:rPr lang="en-US" sz="4800" b="1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pitchFamily="34" charset="0"/>
              </a:rPr>
              <a:t>Conclusions</a:t>
            </a:r>
          </a:p>
        </p:txBody>
      </p:sp>
      <p:sp>
        <p:nvSpPr>
          <p:cNvPr id="8242" name="Text Box 50"/>
          <p:cNvSpPr txBox="1">
            <a:spLocks noChangeArrowheads="1"/>
          </p:cNvSpPr>
          <p:nvPr/>
        </p:nvSpPr>
        <p:spPr bwMode="auto">
          <a:xfrm>
            <a:off x="547688" y="12339638"/>
            <a:ext cx="12796837" cy="914400"/>
          </a:xfrm>
          <a:prstGeom prst="rect">
            <a:avLst/>
          </a:prstGeom>
          <a:gradFill rotWithShape="1">
            <a:gsLst>
              <a:gs pos="0">
                <a:srgbClr val="800000"/>
              </a:gs>
              <a:gs pos="100000">
                <a:srgbClr val="990000"/>
              </a:gs>
            </a:gsLst>
            <a:lin ang="5400000" scaled="1"/>
          </a:gradFill>
          <a:ln w="38100">
            <a:solidFill>
              <a:srgbClr val="800000"/>
            </a:solidFill>
            <a:miter lim="800000"/>
            <a:headEnd/>
            <a:tailEnd/>
          </a:ln>
          <a:effectLst/>
        </p:spPr>
        <p:txBody>
          <a:bodyPr lIns="128016" tIns="64008" rIns="128016" bIns="64008"/>
          <a:lstStyle/>
          <a:p>
            <a:pPr defTabSz="1279525"/>
            <a:r>
              <a:rPr lang="en-US" sz="4800" b="1">
                <a:solidFill>
                  <a:srgbClr val="FFFF99"/>
                </a:solidFill>
                <a:effectLst>
                  <a:outerShdw blurRad="38100" dist="38100" dir="2700000" algn="tl">
                    <a:srgbClr val="000000"/>
                  </a:outerShdw>
                </a:effectLst>
                <a:cs typeface="Arial" pitchFamily="34" charset="0"/>
              </a:rPr>
              <a:t>Introduction</a:t>
            </a:r>
          </a:p>
        </p:txBody>
      </p:sp>
      <p:sp>
        <p:nvSpPr>
          <p:cNvPr id="8243" name="Text Box 51"/>
          <p:cNvSpPr txBox="1">
            <a:spLocks noChangeArrowheads="1"/>
          </p:cNvSpPr>
          <p:nvPr/>
        </p:nvSpPr>
        <p:spPr bwMode="auto">
          <a:xfrm>
            <a:off x="547688" y="13711238"/>
            <a:ext cx="12796837" cy="5484812"/>
          </a:xfrm>
          <a:prstGeom prst="rect">
            <a:avLst/>
          </a:prstGeom>
          <a:noFill/>
          <a:ln w="38100">
            <a:solidFill>
              <a:srgbClr val="800000"/>
            </a:solidFill>
            <a:miter lim="800000"/>
            <a:headEnd/>
            <a:tailEnd/>
          </a:ln>
          <a:effectLst/>
        </p:spPr>
        <p:txBody>
          <a:bodyPr lIns="256032" tIns="256032" rIns="256032" bIns="256032"/>
          <a:lstStyle/>
          <a:p>
            <a:pPr defTabSz="857250"/>
            <a:r>
              <a:rPr lang="en-US">
                <a:cs typeface="Arial" pitchFamily="34" charset="0"/>
              </a:rPr>
              <a:t>Xxxxxxxxxxxxxxxxxxxxxxxxxxxxxxxxxxxxxxxxxxxxxxxxxxxxxxxxxxxxxxxxxxxxxxxxxxxxxxxxxxxxxxxxxxxxxxxxxxxxxxxxxxxxxxxxxxxxxxxxxxxxxxxxxxxxxxxxxxxxxxxxxxxxxxxxxxxxxxxxxxxxxxxxxxxxxxxxxxxxxxxxxxxxxxxxxxxxxxxxxxxxxxxxxxxx</a:t>
            </a:r>
          </a:p>
          <a:p>
            <a:pPr defTabSz="857250"/>
            <a:endParaRPr lang="en-US">
              <a:cs typeface="Arial" pitchFamily="34" charset="0"/>
            </a:endParaRPr>
          </a:p>
          <a:p>
            <a:pPr defTabSz="857250">
              <a:buFont typeface="Symbol" pitchFamily="18" charset="2"/>
              <a:buNone/>
            </a:pPr>
            <a:endParaRPr lang="en-US">
              <a:cs typeface="Arial" pitchFamily="34" charset="0"/>
            </a:endParaRPr>
          </a:p>
        </p:txBody>
      </p:sp>
      <p:sp>
        <p:nvSpPr>
          <p:cNvPr id="8244" name="Rectangle 52"/>
          <p:cNvSpPr>
            <a:spLocks noChangeArrowheads="1"/>
          </p:cNvSpPr>
          <p:nvPr/>
        </p:nvSpPr>
        <p:spPr bwMode="auto">
          <a:xfrm>
            <a:off x="14076363" y="21566188"/>
            <a:ext cx="12796837" cy="678021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128016" tIns="64008" rIns="128016" bIns="64008" anchor="ctr"/>
          <a:lstStyle/>
          <a:p>
            <a:pPr algn="ctr" defTabSz="1279525"/>
            <a:r>
              <a:rPr lang="en-US" sz="4800">
                <a:cs typeface="Arial" pitchFamily="34" charset="0"/>
              </a:rPr>
              <a:t>CHART or </a:t>
            </a:r>
          </a:p>
          <a:p>
            <a:pPr algn="ctr" defTabSz="1279525"/>
            <a:r>
              <a:rPr lang="en-US" sz="4800">
                <a:cs typeface="Arial" pitchFamily="34" charset="0"/>
              </a:rPr>
              <a:t>PICTURE</a:t>
            </a:r>
          </a:p>
        </p:txBody>
      </p:sp>
      <p:sp>
        <p:nvSpPr>
          <p:cNvPr id="8245" name="Text Box 53"/>
          <p:cNvSpPr txBox="1">
            <a:spLocks noChangeArrowheads="1"/>
          </p:cNvSpPr>
          <p:nvPr/>
        </p:nvSpPr>
        <p:spPr bwMode="auto">
          <a:xfrm>
            <a:off x="547688" y="35877500"/>
            <a:ext cx="12796837" cy="7313613"/>
          </a:xfrm>
          <a:prstGeom prst="rect">
            <a:avLst/>
          </a:prstGeom>
          <a:noFill/>
          <a:ln w="38100">
            <a:solidFill>
              <a:srgbClr val="800000"/>
            </a:solidFill>
            <a:miter lim="800000"/>
            <a:headEnd/>
            <a:tailEnd/>
          </a:ln>
          <a:effectLst/>
        </p:spPr>
        <p:txBody>
          <a:bodyPr lIns="256032" tIns="256032" rIns="256032" bIns="256032"/>
          <a:lstStyle/>
          <a:p>
            <a:pPr defTabSz="857250"/>
            <a:r>
              <a:rPr lang="en-US"/>
              <a:t>Xxxxxxxxxxxxxxxxxxxxxxxxxxxxxxxxxxxxxxxxxxxxxxxxxxxxxxxxxxxxxxxxxxxxxxxxxxxxxxxxxxxxxxxxxxxxxxxxxxxxxxxxxxxxxxxxxxxxxxxxxxxxxxxxxxxxxxxxxxxxxxxxxxxxxxxxxxxxxxxxxxxxxxxxxxxxxxxxxxxxxxxxxxxxxxxxxxxxxxxxxxxxxxxxxxxx</a:t>
            </a:r>
          </a:p>
        </p:txBody>
      </p:sp>
      <p:sp>
        <p:nvSpPr>
          <p:cNvPr id="8246" name="Rectangle 54"/>
          <p:cNvSpPr>
            <a:spLocks noChangeArrowheads="1"/>
          </p:cNvSpPr>
          <p:nvPr/>
        </p:nvSpPr>
        <p:spPr bwMode="auto">
          <a:xfrm>
            <a:off x="547688" y="29022675"/>
            <a:ext cx="6170612" cy="617061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128016" tIns="64008" rIns="128016" bIns="64008" anchor="ctr"/>
          <a:lstStyle/>
          <a:p>
            <a:pPr algn="ctr" defTabSz="1279525"/>
            <a:r>
              <a:rPr lang="en-US" sz="4800">
                <a:cs typeface="Arial" pitchFamily="34" charset="0"/>
              </a:rPr>
              <a:t>CHART or </a:t>
            </a:r>
          </a:p>
          <a:p>
            <a:pPr algn="ctr" defTabSz="1279525"/>
            <a:r>
              <a:rPr lang="en-US" sz="4800">
                <a:cs typeface="Arial" pitchFamily="34" charset="0"/>
              </a:rPr>
              <a:t>PICTURE</a:t>
            </a:r>
          </a:p>
        </p:txBody>
      </p:sp>
      <p:sp>
        <p:nvSpPr>
          <p:cNvPr id="8248" name="Rectangle 56"/>
          <p:cNvSpPr>
            <a:spLocks noChangeArrowheads="1"/>
          </p:cNvSpPr>
          <p:nvPr/>
        </p:nvSpPr>
        <p:spPr bwMode="auto">
          <a:xfrm>
            <a:off x="7129463" y="29022675"/>
            <a:ext cx="6170612" cy="6170613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128016" tIns="64008" rIns="128016" bIns="64008" anchor="ctr"/>
          <a:lstStyle/>
          <a:p>
            <a:pPr algn="ctr" defTabSz="1279525"/>
            <a:r>
              <a:rPr lang="en-US" sz="4800">
                <a:cs typeface="Arial" pitchFamily="34" charset="0"/>
              </a:rPr>
              <a:t>CHART or </a:t>
            </a:r>
          </a:p>
          <a:p>
            <a:pPr algn="ctr" defTabSz="1279525"/>
            <a:r>
              <a:rPr lang="en-US" sz="4800">
                <a:cs typeface="Arial" pitchFamily="34" charset="0"/>
              </a:rPr>
              <a:t>PICTURE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1279525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1279525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1150</TotalTime>
  <Words>80</Words>
  <Application>Microsoft Office PowerPoint</Application>
  <PresentationFormat>Custom</PresentationFormat>
  <Paragraphs>39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Times New Roman</vt:lpstr>
      <vt:lpstr>Arial</vt:lpstr>
      <vt:lpstr>Symbol</vt:lpstr>
      <vt:lpstr>Default Design</vt:lpstr>
      <vt:lpstr>Slide 1</vt:lpstr>
    </vt:vector>
  </TitlesOfParts>
  <Company>Genigraphics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48h x 30w poster template</dc:title>
  <dc:creator>Jay Larson</dc:creator>
  <dc:description>Call us at 1-800-790-4001_x000d_
www.genigraphics.com</dc:description>
  <cp:lastModifiedBy>Tatiq Ismail</cp:lastModifiedBy>
  <cp:revision>62</cp:revision>
  <cp:lastPrinted>2000-08-03T00:31:24Z</cp:lastPrinted>
  <dcterms:created xsi:type="dcterms:W3CDTF">2000-02-09T15:01:13Z</dcterms:created>
  <dcterms:modified xsi:type="dcterms:W3CDTF">2013-01-02T03:42:24Z</dcterms:modified>
</cp:coreProperties>
</file>