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600000"/>
    <a:srgbClr val="FFFF99"/>
    <a:srgbClr val="FFFF66"/>
    <a:srgbClr val="FFFFFF"/>
    <a:srgbClr val="003366"/>
    <a:srgbClr val="DDDDDD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660"/>
  </p:normalViewPr>
  <p:slideViewPr>
    <p:cSldViewPr>
      <p:cViewPr>
        <p:scale>
          <a:sx n="33" d="100"/>
          <a:sy n="33" d="100"/>
        </p:scale>
        <p:origin x="-462" y="-78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6565FB3-4C8A-435C-A559-27BFA65263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99"/>
            </a:gs>
            <a:gs pos="50000">
              <a:srgbClr val="336699">
                <a:gamma/>
                <a:shade val="46275"/>
                <a:invGamma/>
              </a:srgbClr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2445226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  <a:endParaRPr lang="en-US" sz="4800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68421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7600" y="685800"/>
            <a:ext cx="20110450" cy="36576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/>
            <a:r>
              <a:rPr lang="en-US" sz="5400" b="1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Template Provided By Genigraphics For Public Use</a:t>
            </a:r>
          </a:p>
          <a:p>
            <a:pPr algn="ctr" defTabSz="857250"/>
            <a:endParaRPr lang="en-US" sz="1600">
              <a:cs typeface="Arial" pitchFamily="34" charset="0"/>
            </a:endParaRPr>
          </a:p>
          <a:p>
            <a:pPr algn="ctr" defTabSz="857250"/>
            <a:r>
              <a:rPr lang="en-US" sz="3600">
                <a:cs typeface="Arial" pitchFamily="34" charset="0"/>
              </a:rPr>
              <a:t>For professional quality printed posters visit us at www.genigraphics.com or call 1-800-790-4001.</a:t>
            </a:r>
          </a:p>
          <a:p>
            <a:pPr algn="ctr" defTabSz="857250"/>
            <a:r>
              <a:rPr lang="en-US" sz="3600">
                <a:cs typeface="Arial" pitchFamily="34" charset="0"/>
              </a:rPr>
              <a:t>We also offer Presentation Design &amp; Layout services.</a:t>
            </a:r>
          </a:p>
          <a:p>
            <a:pPr algn="ctr" defTabSz="857250"/>
            <a:r>
              <a:rPr lang="en-US" sz="3600" i="1">
                <a:cs typeface="Arial" pitchFamily="34" charset="0"/>
              </a:rPr>
              <a:t>Genigraphics – The Leader in Computer-designed Presentations since 1976</a:t>
            </a:r>
            <a:endParaRPr lang="en-US" sz="3600">
              <a:cs typeface="Arial" pitchFamily="34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47688" y="5027613"/>
            <a:ext cx="12796837" cy="6853237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ABSTRACT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076363" y="37706300"/>
            <a:ext cx="12795250" cy="5484813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marL="479425" indent="-479425"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REFERENCES</a:t>
            </a:r>
          </a:p>
          <a:p>
            <a:pPr marL="479425" indent="-479425" defTabSz="857250"/>
            <a:endParaRPr lang="en-US">
              <a:solidFill>
                <a:srgbClr val="003366"/>
              </a:solidFill>
              <a:cs typeface="Arial" pitchFamily="34" charset="0"/>
            </a:endParaRP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14076363" y="15995650"/>
            <a:ext cx="3656012" cy="3656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4076363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chemeClr val="bg1"/>
                </a:solidFill>
                <a:cs typeface="Arial" pitchFamily="34" charset="0"/>
              </a:rPr>
              <a:t>Figure_1.a</a:t>
            </a:r>
            <a:r>
              <a:rPr lang="en-US" u="sng">
                <a:solidFill>
                  <a:schemeClr val="bg1"/>
                </a:solidFill>
                <a:cs typeface="Arial" pitchFamily="34" charset="0"/>
              </a:rPr>
              <a:t>xxxxxxxxxxxxxxxxxx</a:t>
            </a: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23217188" y="16002000"/>
            <a:ext cx="3656012" cy="3656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3217188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chemeClr val="bg1"/>
                </a:solidFill>
                <a:cs typeface="Arial" pitchFamily="34" charset="0"/>
              </a:rPr>
              <a:t>Figure_1c</a:t>
            </a:r>
            <a:r>
              <a:rPr lang="en-US" u="sng">
                <a:solidFill>
                  <a:schemeClr val="bg1"/>
                </a:solidFill>
                <a:cs typeface="Arial" pitchFamily="34" charset="0"/>
              </a:rPr>
              <a:t>xxxxxxxxxxxxxxxxxx</a:t>
            </a: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18646775" y="15995650"/>
            <a:ext cx="3656013" cy="3656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18646775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chemeClr val="bg1"/>
                </a:solidFill>
                <a:cs typeface="Arial" pitchFamily="34" charset="0"/>
              </a:rPr>
              <a:t>Figure_1.b</a:t>
            </a:r>
            <a:r>
              <a:rPr lang="en-US" u="sng">
                <a:solidFill>
                  <a:schemeClr val="bg1"/>
                </a:solidFill>
                <a:cs typeface="Arial" pitchFamily="34" charset="0"/>
              </a:rPr>
              <a:t>xxxxxxxxxxxxxxxxx</a:t>
            </a:r>
          </a:p>
        </p:txBody>
      </p:sp>
      <p:sp>
        <p:nvSpPr>
          <p:cNvPr id="8244" name="Rectangle 52"/>
          <p:cNvSpPr>
            <a:spLocks noChangeArrowheads="1"/>
          </p:cNvSpPr>
          <p:nvPr/>
        </p:nvSpPr>
        <p:spPr bwMode="auto">
          <a:xfrm>
            <a:off x="14076363" y="21566188"/>
            <a:ext cx="12796837" cy="6780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547688" y="35877500"/>
            <a:ext cx="12796837" cy="7313613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/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547688" y="29022675"/>
            <a:ext cx="6170612" cy="6170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7129463" y="29022675"/>
            <a:ext cx="6170612" cy="6170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14076363" y="5027613"/>
            <a:ext cx="12796837" cy="10136187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RESULTS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547688" y="12577763"/>
            <a:ext cx="12796837" cy="6853237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INTRODUCTION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547688" y="20269200"/>
            <a:ext cx="12796837" cy="80772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METHODS &amp; MATERIALS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14076363" y="28956000"/>
            <a:ext cx="12796837" cy="80772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 sz="440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CONCLUSIONS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80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Arial Black</vt:lpstr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Tatiq Ismail</cp:lastModifiedBy>
  <cp:revision>62</cp:revision>
  <cp:lastPrinted>2000-08-03T00:31:24Z</cp:lastPrinted>
  <dcterms:created xsi:type="dcterms:W3CDTF">2000-02-09T15:01:13Z</dcterms:created>
  <dcterms:modified xsi:type="dcterms:W3CDTF">2013-01-02T03:43:01Z</dcterms:modified>
</cp:coreProperties>
</file>