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4" r:id="rId2"/>
  </p:sldMasterIdLst>
  <p:notesMasterIdLst>
    <p:notesMasterId r:id="rId49"/>
  </p:notesMasterIdLst>
  <p:handoutMasterIdLst>
    <p:handoutMasterId r:id="rId50"/>
  </p:handoutMasterIdLst>
  <p:sldIdLst>
    <p:sldId id="276" r:id="rId3"/>
    <p:sldId id="292" r:id="rId4"/>
    <p:sldId id="300" r:id="rId5"/>
    <p:sldId id="301" r:id="rId6"/>
    <p:sldId id="302" r:id="rId7"/>
    <p:sldId id="328" r:id="rId8"/>
    <p:sldId id="303" r:id="rId9"/>
    <p:sldId id="304" r:id="rId10"/>
    <p:sldId id="306" r:id="rId11"/>
    <p:sldId id="308" r:id="rId12"/>
    <p:sldId id="309" r:id="rId13"/>
    <p:sldId id="341" r:id="rId14"/>
    <p:sldId id="310" r:id="rId15"/>
    <p:sldId id="311" r:id="rId16"/>
    <p:sldId id="312" r:id="rId17"/>
    <p:sldId id="313" r:id="rId18"/>
    <p:sldId id="331" r:id="rId19"/>
    <p:sldId id="332" r:id="rId20"/>
    <p:sldId id="333" r:id="rId21"/>
    <p:sldId id="339" r:id="rId22"/>
    <p:sldId id="338" r:id="rId23"/>
    <p:sldId id="336" r:id="rId24"/>
    <p:sldId id="335" r:id="rId25"/>
    <p:sldId id="334" r:id="rId26"/>
    <p:sldId id="340" r:id="rId27"/>
    <p:sldId id="343" r:id="rId28"/>
    <p:sldId id="345" r:id="rId29"/>
    <p:sldId id="321" r:id="rId30"/>
    <p:sldId id="346" r:id="rId31"/>
    <p:sldId id="359" r:id="rId32"/>
    <p:sldId id="362" r:id="rId33"/>
    <p:sldId id="361" r:id="rId34"/>
    <p:sldId id="325" r:id="rId35"/>
    <p:sldId id="326" r:id="rId36"/>
    <p:sldId id="358" r:id="rId37"/>
    <p:sldId id="327" r:id="rId38"/>
    <p:sldId id="347" r:id="rId39"/>
    <p:sldId id="357" r:id="rId40"/>
    <p:sldId id="356" r:id="rId41"/>
    <p:sldId id="355" r:id="rId42"/>
    <p:sldId id="354" r:id="rId43"/>
    <p:sldId id="352" r:id="rId44"/>
    <p:sldId id="351" r:id="rId45"/>
    <p:sldId id="350" r:id="rId46"/>
    <p:sldId id="349" r:id="rId47"/>
    <p:sldId id="344" r:id="rId48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426D"/>
    <a:srgbClr val="C47191"/>
    <a:srgbClr val="BA5A7F"/>
    <a:srgbClr val="C471A3"/>
    <a:srgbClr val="A72B5A"/>
    <a:srgbClr val="D8A1B6"/>
    <a:srgbClr val="FBF5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559" autoAdjust="0"/>
    <p:restoredTop sz="94418" autoAdjust="0"/>
  </p:normalViewPr>
  <p:slideViewPr>
    <p:cSldViewPr snapToGrid="0">
      <p:cViewPr>
        <p:scale>
          <a:sx n="50" d="100"/>
          <a:sy n="50" d="100"/>
        </p:scale>
        <p:origin x="-1710" y="-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5EED2-07F5-4A1E-B596-4DBB35EA9E15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</dgm:pt>
    <dgm:pt modelId="{A85D0FEC-A436-4E94-881B-67C84A0B7198}">
      <dgm:prSet phldrT="[Text]"/>
      <dgm:spPr/>
      <dgm:t>
        <a:bodyPr/>
        <a:lstStyle/>
        <a:p>
          <a:r>
            <a:rPr lang="en-GB" dirty="0" smtClean="0"/>
            <a:t>F</a:t>
          </a:r>
          <a:endParaRPr lang="en-GB" dirty="0"/>
        </a:p>
      </dgm:t>
    </dgm:pt>
    <dgm:pt modelId="{8CC79863-72A5-475D-8826-25260A34DA87}" type="parTrans" cxnId="{F4776EFB-F982-44E6-AFF7-951112E85313}">
      <dgm:prSet/>
      <dgm:spPr/>
      <dgm:t>
        <a:bodyPr/>
        <a:lstStyle/>
        <a:p>
          <a:endParaRPr lang="en-GB"/>
        </a:p>
      </dgm:t>
    </dgm:pt>
    <dgm:pt modelId="{FC3DCCA0-F24F-42B7-8587-1C46A81F9F28}" type="sibTrans" cxnId="{F4776EFB-F982-44E6-AFF7-951112E85313}">
      <dgm:prSet/>
      <dgm:spPr/>
      <dgm:t>
        <a:bodyPr/>
        <a:lstStyle/>
        <a:p>
          <a:endParaRPr lang="en-GB"/>
        </a:p>
      </dgm:t>
    </dgm:pt>
    <dgm:pt modelId="{F4383EF5-85CB-4CBE-B305-8E1174C6C7AA}">
      <dgm:prSet phldrT="[Text]"/>
      <dgm:spPr/>
      <dgm:t>
        <a:bodyPr/>
        <a:lstStyle/>
        <a:p>
          <a:r>
            <a:rPr lang="en-GB" dirty="0" smtClean="0"/>
            <a:t>A</a:t>
          </a:r>
          <a:endParaRPr lang="en-GB" dirty="0"/>
        </a:p>
      </dgm:t>
    </dgm:pt>
    <dgm:pt modelId="{4F8D920E-164E-49A4-9F19-2F40EA07D40A}" type="parTrans" cxnId="{FF4FE7D0-94F3-4EFF-9375-970F79D8AA6F}">
      <dgm:prSet/>
      <dgm:spPr/>
      <dgm:t>
        <a:bodyPr/>
        <a:lstStyle/>
        <a:p>
          <a:endParaRPr lang="en-GB"/>
        </a:p>
      </dgm:t>
    </dgm:pt>
    <dgm:pt modelId="{72FDF30E-1508-42B3-A988-8AC5D43F8E3A}" type="sibTrans" cxnId="{FF4FE7D0-94F3-4EFF-9375-970F79D8AA6F}">
      <dgm:prSet/>
      <dgm:spPr/>
      <dgm:t>
        <a:bodyPr/>
        <a:lstStyle/>
        <a:p>
          <a:endParaRPr lang="en-GB"/>
        </a:p>
      </dgm:t>
    </dgm:pt>
    <dgm:pt modelId="{027849F4-3F5F-4E63-BAC3-1E202E963527}">
      <dgm:prSet phldrT="[Text]"/>
      <dgm:spPr/>
      <dgm:t>
        <a:bodyPr/>
        <a:lstStyle/>
        <a:p>
          <a:r>
            <a:rPr lang="en-GB" dirty="0" smtClean="0"/>
            <a:t>C</a:t>
          </a:r>
          <a:endParaRPr lang="en-GB" dirty="0"/>
        </a:p>
      </dgm:t>
    </dgm:pt>
    <dgm:pt modelId="{5BEDEE9E-B503-42D7-AE53-20AA0D704375}" type="parTrans" cxnId="{4CBEEBF9-7D0C-4E7B-8EBE-DC44A79B4A05}">
      <dgm:prSet/>
      <dgm:spPr/>
      <dgm:t>
        <a:bodyPr/>
        <a:lstStyle/>
        <a:p>
          <a:endParaRPr lang="en-GB"/>
        </a:p>
      </dgm:t>
    </dgm:pt>
    <dgm:pt modelId="{EA29701B-500C-4899-820A-6DD8A29E5364}" type="sibTrans" cxnId="{4CBEEBF9-7D0C-4E7B-8EBE-DC44A79B4A05}">
      <dgm:prSet/>
      <dgm:spPr/>
      <dgm:t>
        <a:bodyPr/>
        <a:lstStyle/>
        <a:p>
          <a:endParaRPr lang="en-GB"/>
        </a:p>
      </dgm:t>
    </dgm:pt>
    <dgm:pt modelId="{1D704C9F-5BC7-43EF-A98B-4E81A97F85AB}">
      <dgm:prSet phldrT="[Text]"/>
      <dgm:spPr/>
      <dgm:t>
        <a:bodyPr/>
        <a:lstStyle/>
        <a:p>
          <a:r>
            <a:rPr lang="en-GB" dirty="0" smtClean="0"/>
            <a:t>T</a:t>
          </a:r>
          <a:endParaRPr lang="en-GB" dirty="0"/>
        </a:p>
      </dgm:t>
    </dgm:pt>
    <dgm:pt modelId="{AFA9B8A6-5C51-4909-8E5C-6DD7DE68893E}" type="parTrans" cxnId="{34A168E4-4B37-414C-AD1C-653EA15684E8}">
      <dgm:prSet/>
      <dgm:spPr/>
      <dgm:t>
        <a:bodyPr/>
        <a:lstStyle/>
        <a:p>
          <a:endParaRPr lang="en-GB"/>
        </a:p>
      </dgm:t>
    </dgm:pt>
    <dgm:pt modelId="{A6DA85F6-BB50-438C-8556-32F602DFACE1}" type="sibTrans" cxnId="{34A168E4-4B37-414C-AD1C-653EA15684E8}">
      <dgm:prSet/>
      <dgm:spPr/>
      <dgm:t>
        <a:bodyPr/>
        <a:lstStyle/>
        <a:p>
          <a:endParaRPr lang="en-GB"/>
        </a:p>
      </dgm:t>
    </dgm:pt>
    <dgm:pt modelId="{F2991A50-B0DB-4846-ADA3-2E95BAB7696A}">
      <dgm:prSet phldrT="[Text]"/>
      <dgm:spPr/>
      <dgm:t>
        <a:bodyPr/>
        <a:lstStyle/>
        <a:p>
          <a:r>
            <a:rPr lang="en-GB" dirty="0" smtClean="0"/>
            <a:t>S</a:t>
          </a:r>
          <a:endParaRPr lang="en-GB" dirty="0"/>
        </a:p>
      </dgm:t>
    </dgm:pt>
    <dgm:pt modelId="{DAF079D8-B1E3-4122-8302-B638B9EC1B75}" type="parTrans" cxnId="{2EB256F4-199B-45B3-95F1-FBF9A148B6A1}">
      <dgm:prSet/>
      <dgm:spPr/>
      <dgm:t>
        <a:bodyPr/>
        <a:lstStyle/>
        <a:p>
          <a:endParaRPr lang="en-GB"/>
        </a:p>
      </dgm:t>
    </dgm:pt>
    <dgm:pt modelId="{49F8B279-986A-445D-8F41-CFC45786600A}" type="sibTrans" cxnId="{2EB256F4-199B-45B3-95F1-FBF9A148B6A1}">
      <dgm:prSet/>
      <dgm:spPr/>
      <dgm:t>
        <a:bodyPr/>
        <a:lstStyle/>
        <a:p>
          <a:endParaRPr lang="en-GB"/>
        </a:p>
      </dgm:t>
    </dgm:pt>
    <dgm:pt modelId="{56F8ECFD-B1EF-4856-84EA-3E4106549EAE}">
      <dgm:prSet phldrT="[Text]"/>
      <dgm:spPr/>
      <dgm:t>
        <a:bodyPr/>
        <a:lstStyle/>
        <a:p>
          <a:r>
            <a:rPr lang="en-GB" dirty="0" smtClean="0"/>
            <a:t>Face valid</a:t>
          </a:r>
          <a:endParaRPr lang="en-GB" dirty="0"/>
        </a:p>
      </dgm:t>
    </dgm:pt>
    <dgm:pt modelId="{0918AB9E-9D4F-40AD-98A6-FF792932696F}" type="parTrans" cxnId="{7309F02F-7025-40FB-A85F-66B60B7AAB82}">
      <dgm:prSet/>
      <dgm:spPr/>
      <dgm:t>
        <a:bodyPr/>
        <a:lstStyle/>
        <a:p>
          <a:endParaRPr lang="en-GB"/>
        </a:p>
      </dgm:t>
    </dgm:pt>
    <dgm:pt modelId="{7BB2807E-F6C7-413D-9A6B-7A8F8D063087}" type="sibTrans" cxnId="{7309F02F-7025-40FB-A85F-66B60B7AAB82}">
      <dgm:prSet/>
      <dgm:spPr/>
      <dgm:t>
        <a:bodyPr/>
        <a:lstStyle/>
        <a:p>
          <a:endParaRPr lang="en-GB"/>
        </a:p>
      </dgm:t>
    </dgm:pt>
    <dgm:pt modelId="{840B52FF-BC37-47B9-899A-CB9142B9C32E}">
      <dgm:prSet phldrT="[Text]"/>
      <dgm:spPr/>
      <dgm:t>
        <a:bodyPr/>
        <a:lstStyle/>
        <a:p>
          <a:r>
            <a:rPr lang="en-GB" dirty="0" smtClean="0"/>
            <a:t>Accurate</a:t>
          </a:r>
          <a:endParaRPr lang="en-GB" dirty="0"/>
        </a:p>
      </dgm:t>
    </dgm:pt>
    <dgm:pt modelId="{32EF1546-FA6F-42B8-BA88-F5B307C774A8}" type="parTrans" cxnId="{7DBFD76F-F478-4E5E-9053-185E2B397FD5}">
      <dgm:prSet/>
      <dgm:spPr/>
      <dgm:t>
        <a:bodyPr/>
        <a:lstStyle/>
        <a:p>
          <a:endParaRPr lang="en-GB"/>
        </a:p>
      </dgm:t>
    </dgm:pt>
    <dgm:pt modelId="{3E986B48-374D-4394-8DC1-3817D20EB98B}" type="sibTrans" cxnId="{7DBFD76F-F478-4E5E-9053-185E2B397FD5}">
      <dgm:prSet/>
      <dgm:spPr/>
      <dgm:t>
        <a:bodyPr/>
        <a:lstStyle/>
        <a:p>
          <a:endParaRPr lang="en-GB"/>
        </a:p>
      </dgm:t>
    </dgm:pt>
    <dgm:pt modelId="{52DDA2AF-37BD-4005-9D25-9DAE2AE231C3}">
      <dgm:prSet phldrT="[Text]"/>
      <dgm:spPr/>
      <dgm:t>
        <a:bodyPr/>
        <a:lstStyle/>
        <a:p>
          <a:r>
            <a:rPr lang="en-GB" dirty="0" smtClean="0"/>
            <a:t>Consistent with current practice</a:t>
          </a:r>
          <a:endParaRPr lang="en-GB" dirty="0"/>
        </a:p>
      </dgm:t>
    </dgm:pt>
    <dgm:pt modelId="{6B68E32E-15D5-4D9F-84A3-A539DE1A63ED}" type="parTrans" cxnId="{DD20C364-E39E-4AF0-A3EA-5B55459C0233}">
      <dgm:prSet/>
      <dgm:spPr/>
      <dgm:t>
        <a:bodyPr/>
        <a:lstStyle/>
        <a:p>
          <a:endParaRPr lang="en-GB"/>
        </a:p>
      </dgm:t>
    </dgm:pt>
    <dgm:pt modelId="{B393AC50-5426-4F18-94F4-4017BD649A98}" type="sibTrans" cxnId="{DD20C364-E39E-4AF0-A3EA-5B55459C0233}">
      <dgm:prSet/>
      <dgm:spPr/>
      <dgm:t>
        <a:bodyPr/>
        <a:lstStyle/>
        <a:p>
          <a:endParaRPr lang="en-GB"/>
        </a:p>
      </dgm:t>
    </dgm:pt>
    <dgm:pt modelId="{614F0F95-E465-4789-A1C4-161D26F20A5C}">
      <dgm:prSet phldrT="[Text]"/>
      <dgm:spPr/>
      <dgm:t>
        <a:bodyPr/>
        <a:lstStyle/>
        <a:p>
          <a:r>
            <a:rPr lang="en-GB" dirty="0" smtClean="0"/>
            <a:t>Test blueprint representative</a:t>
          </a:r>
          <a:endParaRPr lang="en-GB" dirty="0"/>
        </a:p>
      </dgm:t>
    </dgm:pt>
    <dgm:pt modelId="{52A27BA7-785F-429C-84AE-FEC0702C1887}" type="parTrans" cxnId="{FF5CAAA6-030D-4D06-87A9-FFEFED40F31E}">
      <dgm:prSet/>
      <dgm:spPr/>
      <dgm:t>
        <a:bodyPr/>
        <a:lstStyle/>
        <a:p>
          <a:endParaRPr lang="en-GB"/>
        </a:p>
      </dgm:t>
    </dgm:pt>
    <dgm:pt modelId="{1982F5E7-E2DC-450A-BBC4-30EB12064F32}" type="sibTrans" cxnId="{FF5CAAA6-030D-4D06-87A9-FFEFED40F31E}">
      <dgm:prSet/>
      <dgm:spPr/>
      <dgm:t>
        <a:bodyPr/>
        <a:lstStyle/>
        <a:p>
          <a:endParaRPr lang="en-GB"/>
        </a:p>
      </dgm:t>
    </dgm:pt>
    <dgm:pt modelId="{636A28F6-D096-4A22-99E6-4229934E6462}">
      <dgm:prSet phldrT="[Text]"/>
      <dgm:spPr/>
      <dgm:t>
        <a:bodyPr/>
        <a:lstStyle/>
        <a:p>
          <a:r>
            <a:rPr lang="en-GB" dirty="0" smtClean="0"/>
            <a:t>Statistically appropriate</a:t>
          </a:r>
          <a:endParaRPr lang="en-GB" dirty="0"/>
        </a:p>
      </dgm:t>
    </dgm:pt>
    <dgm:pt modelId="{117590FC-11E1-4E5C-9FD3-C7C969F9E47B}" type="parTrans" cxnId="{7971DEF0-CEF0-493F-B3AF-398545EFD039}">
      <dgm:prSet/>
      <dgm:spPr/>
      <dgm:t>
        <a:bodyPr/>
        <a:lstStyle/>
        <a:p>
          <a:endParaRPr lang="en-GB"/>
        </a:p>
      </dgm:t>
    </dgm:pt>
    <dgm:pt modelId="{950531EA-F483-47D2-8CAA-699792C05014}" type="sibTrans" cxnId="{7971DEF0-CEF0-493F-B3AF-398545EFD039}">
      <dgm:prSet/>
      <dgm:spPr/>
      <dgm:t>
        <a:bodyPr/>
        <a:lstStyle/>
        <a:p>
          <a:endParaRPr lang="en-GB"/>
        </a:p>
      </dgm:t>
    </dgm:pt>
    <dgm:pt modelId="{BF22F64E-E52E-4517-9013-2BF0F6D56EE1}" type="pres">
      <dgm:prSet presAssocID="{31E5EED2-07F5-4A1E-B596-4DBB35EA9E15}" presName="Name0" presStyleCnt="0">
        <dgm:presLayoutVars>
          <dgm:dir/>
          <dgm:animLvl val="lvl"/>
          <dgm:resizeHandles val="exact"/>
        </dgm:presLayoutVars>
      </dgm:prSet>
      <dgm:spPr/>
    </dgm:pt>
    <dgm:pt modelId="{B10AE54B-9D6F-45EA-9F2F-D92248AF6A1F}" type="pres">
      <dgm:prSet presAssocID="{A85D0FEC-A436-4E94-881B-67C84A0B7198}" presName="linNode" presStyleCnt="0"/>
      <dgm:spPr/>
    </dgm:pt>
    <dgm:pt modelId="{23DCD215-B73A-4C62-9AED-CB9FFE91D98E}" type="pres">
      <dgm:prSet presAssocID="{A85D0FEC-A436-4E94-881B-67C84A0B7198}" presName="parentText" presStyleLbl="node1" presStyleIdx="0" presStyleCnt="5" custScaleX="6277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2E99EB-AA6D-4C72-8C9D-0EF4D4CBDCAE}" type="pres">
      <dgm:prSet presAssocID="{A85D0FEC-A436-4E94-881B-67C84A0B7198}" presName="descendantText" presStyleLbl="alignAccFollowNode1" presStyleIdx="0" presStyleCnt="5" custScaleX="1089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1CDD8F2-29AA-47E6-B5B9-0BE15B0DB584}" type="pres">
      <dgm:prSet presAssocID="{FC3DCCA0-F24F-42B7-8587-1C46A81F9F28}" presName="sp" presStyleCnt="0"/>
      <dgm:spPr/>
    </dgm:pt>
    <dgm:pt modelId="{A40F4724-AA04-49C3-8475-2F7A6E483B78}" type="pres">
      <dgm:prSet presAssocID="{F4383EF5-85CB-4CBE-B305-8E1174C6C7AA}" presName="linNode" presStyleCnt="0"/>
      <dgm:spPr/>
    </dgm:pt>
    <dgm:pt modelId="{153FA52B-1018-4CED-98AE-7E6C262C58F0}" type="pres">
      <dgm:prSet presAssocID="{F4383EF5-85CB-4CBE-B305-8E1174C6C7AA}" presName="parentText" presStyleLbl="node1" presStyleIdx="1" presStyleCnt="5" custScaleX="6277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0A4A19-FCCF-4087-81FB-50CA79481442}" type="pres">
      <dgm:prSet presAssocID="{F4383EF5-85CB-4CBE-B305-8E1174C6C7AA}" presName="descendantText" presStyleLbl="alignAccFollowNode1" presStyleIdx="1" presStyleCnt="5" custScaleX="1089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21FC8F-68FF-436E-9C4B-9B4456B30DE0}" type="pres">
      <dgm:prSet presAssocID="{72FDF30E-1508-42B3-A988-8AC5D43F8E3A}" presName="sp" presStyleCnt="0"/>
      <dgm:spPr/>
    </dgm:pt>
    <dgm:pt modelId="{135B1A04-D426-4012-903C-1D8F2E87E9F4}" type="pres">
      <dgm:prSet presAssocID="{027849F4-3F5F-4E63-BAC3-1E202E963527}" presName="linNode" presStyleCnt="0"/>
      <dgm:spPr/>
    </dgm:pt>
    <dgm:pt modelId="{A91773F4-9939-443A-9F24-92683FC7D29D}" type="pres">
      <dgm:prSet presAssocID="{027849F4-3F5F-4E63-BAC3-1E202E963527}" presName="parentText" presStyleLbl="node1" presStyleIdx="2" presStyleCnt="5" custScaleX="6277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986763-8955-4CF9-B680-A6497F36070D}" type="pres">
      <dgm:prSet presAssocID="{027849F4-3F5F-4E63-BAC3-1E202E963527}" presName="descendantText" presStyleLbl="alignAccFollowNode1" presStyleIdx="2" presStyleCnt="5" custScaleX="1089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B591272-1E29-416A-A78D-295DF4F84EAD}" type="pres">
      <dgm:prSet presAssocID="{EA29701B-500C-4899-820A-6DD8A29E5364}" presName="sp" presStyleCnt="0"/>
      <dgm:spPr/>
    </dgm:pt>
    <dgm:pt modelId="{A53029DA-3E97-42E0-B92C-4215A5233DDC}" type="pres">
      <dgm:prSet presAssocID="{1D704C9F-5BC7-43EF-A98B-4E81A97F85AB}" presName="linNode" presStyleCnt="0"/>
      <dgm:spPr/>
    </dgm:pt>
    <dgm:pt modelId="{26CBA18D-242E-4859-B01B-C39A226BB17E}" type="pres">
      <dgm:prSet presAssocID="{1D704C9F-5BC7-43EF-A98B-4E81A97F85AB}" presName="parentText" presStyleLbl="node1" presStyleIdx="3" presStyleCnt="5" custScaleX="6277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D8D474-C275-496F-A5B6-182EE6DAF304}" type="pres">
      <dgm:prSet presAssocID="{1D704C9F-5BC7-43EF-A98B-4E81A97F85AB}" presName="descendantText" presStyleLbl="alignAccFollowNode1" presStyleIdx="3" presStyleCnt="5" custScaleX="1089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934B5E4-934D-425A-B321-F7EF67049163}" type="pres">
      <dgm:prSet presAssocID="{A6DA85F6-BB50-438C-8556-32F602DFACE1}" presName="sp" presStyleCnt="0"/>
      <dgm:spPr/>
    </dgm:pt>
    <dgm:pt modelId="{5DA792DB-35C5-4D6E-B0B6-E615BF1E1226}" type="pres">
      <dgm:prSet presAssocID="{F2991A50-B0DB-4846-ADA3-2E95BAB7696A}" presName="linNode" presStyleCnt="0"/>
      <dgm:spPr/>
    </dgm:pt>
    <dgm:pt modelId="{1D1FFDDD-4152-4B3F-A8CD-7280765DCB99}" type="pres">
      <dgm:prSet presAssocID="{F2991A50-B0DB-4846-ADA3-2E95BAB7696A}" presName="parentText" presStyleLbl="node1" presStyleIdx="4" presStyleCnt="5" custScaleX="6277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8FA7C51-A51C-4E7F-9EE5-41EF2208BE22}" type="pres">
      <dgm:prSet presAssocID="{F2991A50-B0DB-4846-ADA3-2E95BAB7696A}" presName="descendantText" presStyleLbl="alignAccFollowNode1" presStyleIdx="4" presStyleCnt="5" custScaleX="10895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F4FE7D0-94F3-4EFF-9375-970F79D8AA6F}" srcId="{31E5EED2-07F5-4A1E-B596-4DBB35EA9E15}" destId="{F4383EF5-85CB-4CBE-B305-8E1174C6C7AA}" srcOrd="1" destOrd="0" parTransId="{4F8D920E-164E-49A4-9F19-2F40EA07D40A}" sibTransId="{72FDF30E-1508-42B3-A988-8AC5D43F8E3A}"/>
    <dgm:cxn modelId="{FF5CAAA6-030D-4D06-87A9-FFEFED40F31E}" srcId="{1D704C9F-5BC7-43EF-A98B-4E81A97F85AB}" destId="{614F0F95-E465-4789-A1C4-161D26F20A5C}" srcOrd="0" destOrd="0" parTransId="{52A27BA7-785F-429C-84AE-FEC0702C1887}" sibTransId="{1982F5E7-E2DC-450A-BBC4-30EB12064F32}"/>
    <dgm:cxn modelId="{275F69E7-5001-4142-9A92-294A604E62AB}" type="presOf" srcId="{614F0F95-E465-4789-A1C4-161D26F20A5C}" destId="{40D8D474-C275-496F-A5B6-182EE6DAF304}" srcOrd="0" destOrd="0" presId="urn:microsoft.com/office/officeart/2005/8/layout/vList5"/>
    <dgm:cxn modelId="{7DBFD76F-F478-4E5E-9053-185E2B397FD5}" srcId="{F4383EF5-85CB-4CBE-B305-8E1174C6C7AA}" destId="{840B52FF-BC37-47B9-899A-CB9142B9C32E}" srcOrd="0" destOrd="0" parTransId="{32EF1546-FA6F-42B8-BA88-F5B307C774A8}" sibTransId="{3E986B48-374D-4394-8DC1-3817D20EB98B}"/>
    <dgm:cxn modelId="{DD20C364-E39E-4AF0-A3EA-5B55459C0233}" srcId="{027849F4-3F5F-4E63-BAC3-1E202E963527}" destId="{52DDA2AF-37BD-4005-9D25-9DAE2AE231C3}" srcOrd="0" destOrd="0" parTransId="{6B68E32E-15D5-4D9F-84A3-A539DE1A63ED}" sibTransId="{B393AC50-5426-4F18-94F4-4017BD649A98}"/>
    <dgm:cxn modelId="{A86BA7E2-DAB7-4518-8C8D-04E0605019E9}" type="presOf" srcId="{56F8ECFD-B1EF-4856-84EA-3E4106549EAE}" destId="{BC2E99EB-AA6D-4C72-8C9D-0EF4D4CBDCAE}" srcOrd="0" destOrd="0" presId="urn:microsoft.com/office/officeart/2005/8/layout/vList5"/>
    <dgm:cxn modelId="{A39B7848-9128-4F40-98AD-577139153B45}" type="presOf" srcId="{52DDA2AF-37BD-4005-9D25-9DAE2AE231C3}" destId="{76986763-8955-4CF9-B680-A6497F36070D}" srcOrd="0" destOrd="0" presId="urn:microsoft.com/office/officeart/2005/8/layout/vList5"/>
    <dgm:cxn modelId="{7971DEF0-CEF0-493F-B3AF-398545EFD039}" srcId="{F2991A50-B0DB-4846-ADA3-2E95BAB7696A}" destId="{636A28F6-D096-4A22-99E6-4229934E6462}" srcOrd="0" destOrd="0" parTransId="{117590FC-11E1-4E5C-9FD3-C7C969F9E47B}" sibTransId="{950531EA-F483-47D2-8CAA-699792C05014}"/>
    <dgm:cxn modelId="{8946D2D9-33D8-448D-97D9-2F836D2524D4}" type="presOf" srcId="{A85D0FEC-A436-4E94-881B-67C84A0B7198}" destId="{23DCD215-B73A-4C62-9AED-CB9FFE91D98E}" srcOrd="0" destOrd="0" presId="urn:microsoft.com/office/officeart/2005/8/layout/vList5"/>
    <dgm:cxn modelId="{57F69E81-7DEB-4405-BFF1-633577EC8C41}" type="presOf" srcId="{F4383EF5-85CB-4CBE-B305-8E1174C6C7AA}" destId="{153FA52B-1018-4CED-98AE-7E6C262C58F0}" srcOrd="0" destOrd="0" presId="urn:microsoft.com/office/officeart/2005/8/layout/vList5"/>
    <dgm:cxn modelId="{7309F02F-7025-40FB-A85F-66B60B7AAB82}" srcId="{A85D0FEC-A436-4E94-881B-67C84A0B7198}" destId="{56F8ECFD-B1EF-4856-84EA-3E4106549EAE}" srcOrd="0" destOrd="0" parTransId="{0918AB9E-9D4F-40AD-98A6-FF792932696F}" sibTransId="{7BB2807E-F6C7-413D-9A6B-7A8F8D063087}"/>
    <dgm:cxn modelId="{4CBEEBF9-7D0C-4E7B-8EBE-DC44A79B4A05}" srcId="{31E5EED2-07F5-4A1E-B596-4DBB35EA9E15}" destId="{027849F4-3F5F-4E63-BAC3-1E202E963527}" srcOrd="2" destOrd="0" parTransId="{5BEDEE9E-B503-42D7-AE53-20AA0D704375}" sibTransId="{EA29701B-500C-4899-820A-6DD8A29E5364}"/>
    <dgm:cxn modelId="{F4776EFB-F982-44E6-AFF7-951112E85313}" srcId="{31E5EED2-07F5-4A1E-B596-4DBB35EA9E15}" destId="{A85D0FEC-A436-4E94-881B-67C84A0B7198}" srcOrd="0" destOrd="0" parTransId="{8CC79863-72A5-475D-8826-25260A34DA87}" sibTransId="{FC3DCCA0-F24F-42B7-8587-1C46A81F9F28}"/>
    <dgm:cxn modelId="{F3F9EAE6-FFCA-4DA0-9712-A712C697D3DA}" type="presOf" srcId="{027849F4-3F5F-4E63-BAC3-1E202E963527}" destId="{A91773F4-9939-443A-9F24-92683FC7D29D}" srcOrd="0" destOrd="0" presId="urn:microsoft.com/office/officeart/2005/8/layout/vList5"/>
    <dgm:cxn modelId="{9F5593D7-618A-4FAF-A9DB-58F3B5B55E25}" type="presOf" srcId="{636A28F6-D096-4A22-99E6-4229934E6462}" destId="{A8FA7C51-A51C-4E7F-9EE5-41EF2208BE22}" srcOrd="0" destOrd="0" presId="urn:microsoft.com/office/officeart/2005/8/layout/vList5"/>
    <dgm:cxn modelId="{5759138E-3BB3-4A3B-8D8C-12D9719A00D6}" type="presOf" srcId="{31E5EED2-07F5-4A1E-B596-4DBB35EA9E15}" destId="{BF22F64E-E52E-4517-9013-2BF0F6D56EE1}" srcOrd="0" destOrd="0" presId="urn:microsoft.com/office/officeart/2005/8/layout/vList5"/>
    <dgm:cxn modelId="{72BE3B53-AAAB-4368-9411-E7FB5C4806C4}" type="presOf" srcId="{1D704C9F-5BC7-43EF-A98B-4E81A97F85AB}" destId="{26CBA18D-242E-4859-B01B-C39A226BB17E}" srcOrd="0" destOrd="0" presId="urn:microsoft.com/office/officeart/2005/8/layout/vList5"/>
    <dgm:cxn modelId="{2EB256F4-199B-45B3-95F1-FBF9A148B6A1}" srcId="{31E5EED2-07F5-4A1E-B596-4DBB35EA9E15}" destId="{F2991A50-B0DB-4846-ADA3-2E95BAB7696A}" srcOrd="4" destOrd="0" parTransId="{DAF079D8-B1E3-4122-8302-B638B9EC1B75}" sibTransId="{49F8B279-986A-445D-8F41-CFC45786600A}"/>
    <dgm:cxn modelId="{AE75EEBA-45BD-44C6-8394-0A4C1A940B81}" type="presOf" srcId="{840B52FF-BC37-47B9-899A-CB9142B9C32E}" destId="{7C0A4A19-FCCF-4087-81FB-50CA79481442}" srcOrd="0" destOrd="0" presId="urn:microsoft.com/office/officeart/2005/8/layout/vList5"/>
    <dgm:cxn modelId="{34A168E4-4B37-414C-AD1C-653EA15684E8}" srcId="{31E5EED2-07F5-4A1E-B596-4DBB35EA9E15}" destId="{1D704C9F-5BC7-43EF-A98B-4E81A97F85AB}" srcOrd="3" destOrd="0" parTransId="{AFA9B8A6-5C51-4909-8E5C-6DD7DE68893E}" sibTransId="{A6DA85F6-BB50-438C-8556-32F602DFACE1}"/>
    <dgm:cxn modelId="{B791A1CF-0CA4-4DD2-892A-05DD704366FC}" type="presOf" srcId="{F2991A50-B0DB-4846-ADA3-2E95BAB7696A}" destId="{1D1FFDDD-4152-4B3F-A8CD-7280765DCB99}" srcOrd="0" destOrd="0" presId="urn:microsoft.com/office/officeart/2005/8/layout/vList5"/>
    <dgm:cxn modelId="{FF1D4C8C-25A3-4BB0-B675-82BA23F3E0A7}" type="presParOf" srcId="{BF22F64E-E52E-4517-9013-2BF0F6D56EE1}" destId="{B10AE54B-9D6F-45EA-9F2F-D92248AF6A1F}" srcOrd="0" destOrd="0" presId="urn:microsoft.com/office/officeart/2005/8/layout/vList5"/>
    <dgm:cxn modelId="{DA973618-F1F2-49DD-9713-4B3594DC165B}" type="presParOf" srcId="{B10AE54B-9D6F-45EA-9F2F-D92248AF6A1F}" destId="{23DCD215-B73A-4C62-9AED-CB9FFE91D98E}" srcOrd="0" destOrd="0" presId="urn:microsoft.com/office/officeart/2005/8/layout/vList5"/>
    <dgm:cxn modelId="{78E0A758-11A6-4F37-98EF-1D32EAE28F09}" type="presParOf" srcId="{B10AE54B-9D6F-45EA-9F2F-D92248AF6A1F}" destId="{BC2E99EB-AA6D-4C72-8C9D-0EF4D4CBDCAE}" srcOrd="1" destOrd="0" presId="urn:microsoft.com/office/officeart/2005/8/layout/vList5"/>
    <dgm:cxn modelId="{97E1F3D1-FE88-442E-8F2C-87C3D402FD51}" type="presParOf" srcId="{BF22F64E-E52E-4517-9013-2BF0F6D56EE1}" destId="{41CDD8F2-29AA-47E6-B5B9-0BE15B0DB584}" srcOrd="1" destOrd="0" presId="urn:microsoft.com/office/officeart/2005/8/layout/vList5"/>
    <dgm:cxn modelId="{67BA6B70-2655-47DB-9F82-838EE2C386B1}" type="presParOf" srcId="{BF22F64E-E52E-4517-9013-2BF0F6D56EE1}" destId="{A40F4724-AA04-49C3-8475-2F7A6E483B78}" srcOrd="2" destOrd="0" presId="urn:microsoft.com/office/officeart/2005/8/layout/vList5"/>
    <dgm:cxn modelId="{5D10507D-C77E-4F4E-9F64-8FCB7352F97A}" type="presParOf" srcId="{A40F4724-AA04-49C3-8475-2F7A6E483B78}" destId="{153FA52B-1018-4CED-98AE-7E6C262C58F0}" srcOrd="0" destOrd="0" presId="urn:microsoft.com/office/officeart/2005/8/layout/vList5"/>
    <dgm:cxn modelId="{BC0A5330-C33E-4FE5-86F6-F86550D6ADE2}" type="presParOf" srcId="{A40F4724-AA04-49C3-8475-2F7A6E483B78}" destId="{7C0A4A19-FCCF-4087-81FB-50CA79481442}" srcOrd="1" destOrd="0" presId="urn:microsoft.com/office/officeart/2005/8/layout/vList5"/>
    <dgm:cxn modelId="{810BEC77-CB07-4FDF-A6E1-8B531D498B79}" type="presParOf" srcId="{BF22F64E-E52E-4517-9013-2BF0F6D56EE1}" destId="{DA21FC8F-68FF-436E-9C4B-9B4456B30DE0}" srcOrd="3" destOrd="0" presId="urn:microsoft.com/office/officeart/2005/8/layout/vList5"/>
    <dgm:cxn modelId="{1B509F7B-6C6C-425B-A99F-E951DC7A9E9F}" type="presParOf" srcId="{BF22F64E-E52E-4517-9013-2BF0F6D56EE1}" destId="{135B1A04-D426-4012-903C-1D8F2E87E9F4}" srcOrd="4" destOrd="0" presId="urn:microsoft.com/office/officeart/2005/8/layout/vList5"/>
    <dgm:cxn modelId="{09067073-F391-4F4B-8B63-1893812F31FD}" type="presParOf" srcId="{135B1A04-D426-4012-903C-1D8F2E87E9F4}" destId="{A91773F4-9939-443A-9F24-92683FC7D29D}" srcOrd="0" destOrd="0" presId="urn:microsoft.com/office/officeart/2005/8/layout/vList5"/>
    <dgm:cxn modelId="{3D75AD4E-DCB4-4FC8-933B-6203BD6E248A}" type="presParOf" srcId="{135B1A04-D426-4012-903C-1D8F2E87E9F4}" destId="{76986763-8955-4CF9-B680-A6497F36070D}" srcOrd="1" destOrd="0" presId="urn:microsoft.com/office/officeart/2005/8/layout/vList5"/>
    <dgm:cxn modelId="{CE8FB5D2-16CD-4BED-BF8C-AC503369A8AC}" type="presParOf" srcId="{BF22F64E-E52E-4517-9013-2BF0F6D56EE1}" destId="{1B591272-1E29-416A-A78D-295DF4F84EAD}" srcOrd="5" destOrd="0" presId="urn:microsoft.com/office/officeart/2005/8/layout/vList5"/>
    <dgm:cxn modelId="{CE9101BB-E149-448D-8B8A-431BC0105BFA}" type="presParOf" srcId="{BF22F64E-E52E-4517-9013-2BF0F6D56EE1}" destId="{A53029DA-3E97-42E0-B92C-4215A5233DDC}" srcOrd="6" destOrd="0" presId="urn:microsoft.com/office/officeart/2005/8/layout/vList5"/>
    <dgm:cxn modelId="{FFF2D421-B311-4E8A-89C8-0F20A1CC720F}" type="presParOf" srcId="{A53029DA-3E97-42E0-B92C-4215A5233DDC}" destId="{26CBA18D-242E-4859-B01B-C39A226BB17E}" srcOrd="0" destOrd="0" presId="urn:microsoft.com/office/officeart/2005/8/layout/vList5"/>
    <dgm:cxn modelId="{01B93D2B-CB6E-47F3-A835-32961F1C4532}" type="presParOf" srcId="{A53029DA-3E97-42E0-B92C-4215A5233DDC}" destId="{40D8D474-C275-496F-A5B6-182EE6DAF304}" srcOrd="1" destOrd="0" presId="urn:microsoft.com/office/officeart/2005/8/layout/vList5"/>
    <dgm:cxn modelId="{03DE8BC1-A2B7-4760-A824-4E96A30655BB}" type="presParOf" srcId="{BF22F64E-E52E-4517-9013-2BF0F6D56EE1}" destId="{E934B5E4-934D-425A-B321-F7EF67049163}" srcOrd="7" destOrd="0" presId="urn:microsoft.com/office/officeart/2005/8/layout/vList5"/>
    <dgm:cxn modelId="{DBC37AFC-C1AB-47B5-A9EA-79D4A565A301}" type="presParOf" srcId="{BF22F64E-E52E-4517-9013-2BF0F6D56EE1}" destId="{5DA792DB-35C5-4D6E-B0B6-E615BF1E1226}" srcOrd="8" destOrd="0" presId="urn:microsoft.com/office/officeart/2005/8/layout/vList5"/>
    <dgm:cxn modelId="{69703AA2-D963-4730-A11F-C7F09BA65D03}" type="presParOf" srcId="{5DA792DB-35C5-4D6E-B0B6-E615BF1E1226}" destId="{1D1FFDDD-4152-4B3F-A8CD-7280765DCB99}" srcOrd="0" destOrd="0" presId="urn:microsoft.com/office/officeart/2005/8/layout/vList5"/>
    <dgm:cxn modelId="{396D1810-C5EA-499E-81A5-AA1A62FABCE2}" type="presParOf" srcId="{5DA792DB-35C5-4D6E-B0B6-E615BF1E1226}" destId="{A8FA7C51-A51C-4E7F-9EE5-41EF2208BE2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/>
      <dgm:t>
        <a:bodyPr/>
        <a:lstStyle/>
        <a:p>
          <a:r>
            <a:rPr lang="en-GB" b="0" smtClean="0"/>
            <a:t>Right Expertise</a:t>
          </a:r>
          <a:endParaRPr lang="en-GB" b="0" dirty="0"/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/>
      <dgm:spPr/>
      <dgm:t>
        <a:bodyPr/>
        <a:lstStyle/>
        <a:p>
          <a:endParaRPr lang="en-GB"/>
        </a:p>
      </dgm:t>
    </dgm:pt>
    <dgm:pt modelId="{471C5774-5E0A-473B-AE60-9BA153772CA9}">
      <dgm:prSet/>
      <dgm:spPr/>
      <dgm:t>
        <a:bodyPr/>
        <a:lstStyle/>
        <a:p>
          <a:endParaRPr lang="en-GB" dirty="0"/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7AC7B77-9907-4D4A-B28F-ECCE2A5CCF9E}" type="presOf" srcId="{50B1B9B4-AD8D-4A94-A283-E7B495884354}" destId="{E513821D-7D7D-4155-8537-5BF8DDEEADE0}" srcOrd="0" destOrd="0" presId="urn:microsoft.com/office/officeart/2005/8/layout/equation1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2EF43959-84A8-4F49-ABF6-6DA707E380BD}" type="presOf" srcId="{A55D6DDA-939F-4A6C-90E1-95908EB2A953}" destId="{3ADD6B8B-91E8-4F3D-9FA2-96CDD9CD9ACC}" srcOrd="0" destOrd="0" presId="urn:microsoft.com/office/officeart/2005/8/layout/equation1"/>
    <dgm:cxn modelId="{3E7372C3-D687-4753-A60D-51FA80AD4074}" type="presOf" srcId="{86FD7F44-C65B-4167-B395-7F74DF3769EE}" destId="{56DFECDB-FDEE-4856-A1C6-EF7B964AA95D}" srcOrd="0" destOrd="0" presId="urn:microsoft.com/office/officeart/2005/8/layout/equation1"/>
    <dgm:cxn modelId="{B9336400-10A5-4F68-BD88-0EA1465B31F5}" type="presOf" srcId="{3978ED00-6B36-475A-882F-C08297D37F3C}" destId="{F265B45E-0806-4605-B5C2-2A61C66B7234}" srcOrd="0" destOrd="0" presId="urn:microsoft.com/office/officeart/2005/8/layout/equation1"/>
    <dgm:cxn modelId="{766D967C-D647-4AEB-97B1-9ACF92DAFD49}" type="presOf" srcId="{9FA4B8D4-3966-43D3-BE96-A0AE07B39C04}" destId="{A70F3188-BF32-4AC7-8DDB-7A6072E47867}" srcOrd="0" destOrd="0" presId="urn:microsoft.com/office/officeart/2005/8/layout/equation1"/>
    <dgm:cxn modelId="{42AE68A5-8714-43DC-BA55-1A3CA609EB4A}" type="presOf" srcId="{471C5774-5E0A-473B-AE60-9BA153772CA9}" destId="{41B6D144-6F1A-408F-98CA-68D3798A83CC}" srcOrd="0" destOrd="0" presId="urn:microsoft.com/office/officeart/2005/8/layout/equation1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46671036-3B5A-4547-ACF1-C9D30BC98988}" type="presOf" srcId="{D7A99EF5-0D8A-4E35-924F-848DCD02E79C}" destId="{C02F79D8-5C6D-49FE-8979-2D738E3C8B1F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732004BB-F095-4195-B279-23F69CD4D9E5}" type="presOf" srcId="{AEC413B5-706D-4AEC-9354-C0137B4D737C}" destId="{2B2431FA-B96A-4570-B87F-AA6F7734F924}" srcOrd="0" destOrd="0" presId="urn:microsoft.com/office/officeart/2005/8/layout/equation1"/>
    <dgm:cxn modelId="{5FF810A8-BDB5-4A91-8416-B208BAA747D6}" type="presParOf" srcId="{2B2431FA-B96A-4570-B87F-AA6F7734F924}" destId="{F265B45E-0806-4605-B5C2-2A61C66B7234}" srcOrd="0" destOrd="0" presId="urn:microsoft.com/office/officeart/2005/8/layout/equation1"/>
    <dgm:cxn modelId="{E02E5371-1272-4B97-8838-3FE88910AD5D}" type="presParOf" srcId="{2B2431FA-B96A-4570-B87F-AA6F7734F924}" destId="{B9B8FD4E-4AE5-4C5F-99DE-DB7B5E1781D6}" srcOrd="1" destOrd="0" presId="urn:microsoft.com/office/officeart/2005/8/layout/equation1"/>
    <dgm:cxn modelId="{B5586420-F9C3-4FDA-B0AB-792BCCF8EC89}" type="presParOf" srcId="{2B2431FA-B96A-4570-B87F-AA6F7734F924}" destId="{A70F3188-BF32-4AC7-8DDB-7A6072E47867}" srcOrd="2" destOrd="0" presId="urn:microsoft.com/office/officeart/2005/8/layout/equation1"/>
    <dgm:cxn modelId="{98FD105C-CCE6-443C-A631-9B7D405AD550}" type="presParOf" srcId="{2B2431FA-B96A-4570-B87F-AA6F7734F924}" destId="{BCA4D113-9E93-4EFA-B02F-AFE248847BC5}" srcOrd="3" destOrd="0" presId="urn:microsoft.com/office/officeart/2005/8/layout/equation1"/>
    <dgm:cxn modelId="{6FB62AAE-A202-4D6C-B44B-72F9C68CA7DE}" type="presParOf" srcId="{2B2431FA-B96A-4570-B87F-AA6F7734F924}" destId="{3ADD6B8B-91E8-4F3D-9FA2-96CDD9CD9ACC}" srcOrd="4" destOrd="0" presId="urn:microsoft.com/office/officeart/2005/8/layout/equation1"/>
    <dgm:cxn modelId="{732F3BB8-ABD0-483B-8BA2-40F4C70378C0}" type="presParOf" srcId="{2B2431FA-B96A-4570-B87F-AA6F7734F924}" destId="{5A50A6F5-8351-40F9-99DD-25BAE8B7BB22}" srcOrd="5" destOrd="0" presId="urn:microsoft.com/office/officeart/2005/8/layout/equation1"/>
    <dgm:cxn modelId="{1A6B33DD-C8C5-443D-93F2-27E8B6AB1A71}" type="presParOf" srcId="{2B2431FA-B96A-4570-B87F-AA6F7734F924}" destId="{56DFECDB-FDEE-4856-A1C6-EF7B964AA95D}" srcOrd="6" destOrd="0" presId="urn:microsoft.com/office/officeart/2005/8/layout/equation1"/>
    <dgm:cxn modelId="{E6EB31A8-FCE5-4FFD-821B-41A900D7B306}" type="presParOf" srcId="{2B2431FA-B96A-4570-B87F-AA6F7734F924}" destId="{A6C063A4-934B-43D4-BA58-7DE068828814}" srcOrd="7" destOrd="0" presId="urn:microsoft.com/office/officeart/2005/8/layout/equation1"/>
    <dgm:cxn modelId="{470B2DBA-FDFE-4788-91CF-57F1C66D8F1A}" type="presParOf" srcId="{2B2431FA-B96A-4570-B87F-AA6F7734F924}" destId="{E513821D-7D7D-4155-8537-5BF8DDEEADE0}" srcOrd="8" destOrd="0" presId="urn:microsoft.com/office/officeart/2005/8/layout/equation1"/>
    <dgm:cxn modelId="{F98B81CE-F0DF-4315-B77E-5CC44CA73C0B}" type="presParOf" srcId="{2B2431FA-B96A-4570-B87F-AA6F7734F924}" destId="{0F3EFA86-341D-4677-BC76-2D3ED2E36268}" srcOrd="9" destOrd="0" presId="urn:microsoft.com/office/officeart/2005/8/layout/equation1"/>
    <dgm:cxn modelId="{35D5B629-5A79-47E4-BBCA-F5FB2B935817}" type="presParOf" srcId="{2B2431FA-B96A-4570-B87F-AA6F7734F924}" destId="{C02F79D8-5C6D-49FE-8979-2D738E3C8B1F}" srcOrd="10" destOrd="0" presId="urn:microsoft.com/office/officeart/2005/8/layout/equation1"/>
    <dgm:cxn modelId="{775576BC-B3F8-4CD8-BE9E-77A5265C0D69}" type="presParOf" srcId="{2B2431FA-B96A-4570-B87F-AA6F7734F924}" destId="{1D07D978-27C8-4CF5-AFAA-8B42450B2DF5}" srcOrd="11" destOrd="0" presId="urn:microsoft.com/office/officeart/2005/8/layout/equation1"/>
    <dgm:cxn modelId="{F835BCE7-DFDD-4D17-9475-198F37EA362A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/>
      <dgm:t>
        <a:bodyPr/>
        <a:lstStyle/>
        <a:p>
          <a:r>
            <a:rPr lang="en-GB" b="0" smtClean="0"/>
            <a:t>Right Expertise</a:t>
          </a:r>
          <a:endParaRPr lang="en-GB" b="0" dirty="0"/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/>
      <dgm:spPr/>
      <dgm:t>
        <a:bodyPr/>
        <a:lstStyle/>
        <a:p>
          <a:endParaRPr lang="en-GB"/>
        </a:p>
      </dgm:t>
    </dgm:pt>
    <dgm:pt modelId="{471C5774-5E0A-473B-AE60-9BA153772CA9}">
      <dgm:prSet/>
      <dgm:spPr/>
      <dgm:t>
        <a:bodyPr/>
        <a:lstStyle/>
        <a:p>
          <a:endParaRPr lang="en-GB" dirty="0"/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5896AAA-DAA6-4A78-A0E3-02B7B792BBD6}" type="presOf" srcId="{9FA4B8D4-3966-43D3-BE96-A0AE07B39C04}" destId="{A70F3188-BF32-4AC7-8DDB-7A6072E47867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80DC5136-2E93-4183-BDD7-D8BEEC8D6394}" type="presOf" srcId="{AEC413B5-706D-4AEC-9354-C0137B4D737C}" destId="{2B2431FA-B96A-4570-B87F-AA6F7734F924}" srcOrd="0" destOrd="0" presId="urn:microsoft.com/office/officeart/2005/8/layout/equation1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218E8111-75A2-4546-932D-E4E8CF4E51D4}" type="presOf" srcId="{A55D6DDA-939F-4A6C-90E1-95908EB2A953}" destId="{3ADD6B8B-91E8-4F3D-9FA2-96CDD9CD9ACC}" srcOrd="0" destOrd="0" presId="urn:microsoft.com/office/officeart/2005/8/layout/equation1"/>
    <dgm:cxn modelId="{31DCCB44-9C8C-47B4-8EEF-A0944D5B6EF6}" type="presOf" srcId="{50B1B9B4-AD8D-4A94-A283-E7B495884354}" destId="{E513821D-7D7D-4155-8537-5BF8DDEEADE0}" srcOrd="0" destOrd="0" presId="urn:microsoft.com/office/officeart/2005/8/layout/equation1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255E971E-F3FA-4CE4-AAD0-696BDA751FC9}" type="presOf" srcId="{3978ED00-6B36-475A-882F-C08297D37F3C}" destId="{F265B45E-0806-4605-B5C2-2A61C66B7234}" srcOrd="0" destOrd="0" presId="urn:microsoft.com/office/officeart/2005/8/layout/equation1"/>
    <dgm:cxn modelId="{26009DDA-417C-4D03-A26F-FA73A5D8626E}" type="presOf" srcId="{86FD7F44-C65B-4167-B395-7F74DF3769EE}" destId="{56DFECDB-FDEE-4856-A1C6-EF7B964AA95D}" srcOrd="0" destOrd="0" presId="urn:microsoft.com/office/officeart/2005/8/layout/equation1"/>
    <dgm:cxn modelId="{26BEBF07-B042-4CBB-A549-C29852C636CE}" type="presOf" srcId="{D7A99EF5-0D8A-4E35-924F-848DCD02E79C}" destId="{C02F79D8-5C6D-49FE-8979-2D738E3C8B1F}" srcOrd="0" destOrd="0" presId="urn:microsoft.com/office/officeart/2005/8/layout/equation1"/>
    <dgm:cxn modelId="{85D1652A-3870-4D78-B2C4-43EF32F7865C}" type="presOf" srcId="{471C5774-5E0A-473B-AE60-9BA153772CA9}" destId="{41B6D144-6F1A-408F-98CA-68D3798A83CC}" srcOrd="0" destOrd="0" presId="urn:microsoft.com/office/officeart/2005/8/layout/equation1"/>
    <dgm:cxn modelId="{48903A0E-33F8-4901-B226-B373CB65A7D9}" type="presParOf" srcId="{2B2431FA-B96A-4570-B87F-AA6F7734F924}" destId="{F265B45E-0806-4605-B5C2-2A61C66B7234}" srcOrd="0" destOrd="0" presId="urn:microsoft.com/office/officeart/2005/8/layout/equation1"/>
    <dgm:cxn modelId="{4720E962-3D4E-4187-82DD-969B142BE31F}" type="presParOf" srcId="{2B2431FA-B96A-4570-B87F-AA6F7734F924}" destId="{B9B8FD4E-4AE5-4C5F-99DE-DB7B5E1781D6}" srcOrd="1" destOrd="0" presId="urn:microsoft.com/office/officeart/2005/8/layout/equation1"/>
    <dgm:cxn modelId="{152A2043-EAA4-4927-9E2F-9EEE41C244EC}" type="presParOf" srcId="{2B2431FA-B96A-4570-B87F-AA6F7734F924}" destId="{A70F3188-BF32-4AC7-8DDB-7A6072E47867}" srcOrd="2" destOrd="0" presId="urn:microsoft.com/office/officeart/2005/8/layout/equation1"/>
    <dgm:cxn modelId="{8A242B8C-E4A5-46E6-A1D5-BFD8ACBD9526}" type="presParOf" srcId="{2B2431FA-B96A-4570-B87F-AA6F7734F924}" destId="{BCA4D113-9E93-4EFA-B02F-AFE248847BC5}" srcOrd="3" destOrd="0" presId="urn:microsoft.com/office/officeart/2005/8/layout/equation1"/>
    <dgm:cxn modelId="{E5F70113-3398-4DD0-979C-9EE8E13F3CCD}" type="presParOf" srcId="{2B2431FA-B96A-4570-B87F-AA6F7734F924}" destId="{3ADD6B8B-91E8-4F3D-9FA2-96CDD9CD9ACC}" srcOrd="4" destOrd="0" presId="urn:microsoft.com/office/officeart/2005/8/layout/equation1"/>
    <dgm:cxn modelId="{2DC8B82A-7175-4E5D-8480-AE94587100FF}" type="presParOf" srcId="{2B2431FA-B96A-4570-B87F-AA6F7734F924}" destId="{5A50A6F5-8351-40F9-99DD-25BAE8B7BB22}" srcOrd="5" destOrd="0" presId="urn:microsoft.com/office/officeart/2005/8/layout/equation1"/>
    <dgm:cxn modelId="{F0058089-B879-4087-8409-AAC60E98572E}" type="presParOf" srcId="{2B2431FA-B96A-4570-B87F-AA6F7734F924}" destId="{56DFECDB-FDEE-4856-A1C6-EF7B964AA95D}" srcOrd="6" destOrd="0" presId="urn:microsoft.com/office/officeart/2005/8/layout/equation1"/>
    <dgm:cxn modelId="{2DDC8A20-758C-44FC-BB3E-85484F25F36C}" type="presParOf" srcId="{2B2431FA-B96A-4570-B87F-AA6F7734F924}" destId="{A6C063A4-934B-43D4-BA58-7DE068828814}" srcOrd="7" destOrd="0" presId="urn:microsoft.com/office/officeart/2005/8/layout/equation1"/>
    <dgm:cxn modelId="{B0C510BB-4362-4ECF-9C20-49B7227E6CEC}" type="presParOf" srcId="{2B2431FA-B96A-4570-B87F-AA6F7734F924}" destId="{E513821D-7D7D-4155-8537-5BF8DDEEADE0}" srcOrd="8" destOrd="0" presId="urn:microsoft.com/office/officeart/2005/8/layout/equation1"/>
    <dgm:cxn modelId="{C592A1FC-14D5-4B20-8E05-0589A1944C5E}" type="presParOf" srcId="{2B2431FA-B96A-4570-B87F-AA6F7734F924}" destId="{0F3EFA86-341D-4677-BC76-2D3ED2E36268}" srcOrd="9" destOrd="0" presId="urn:microsoft.com/office/officeart/2005/8/layout/equation1"/>
    <dgm:cxn modelId="{9DA18994-39C9-4CF8-938F-D7F9C02B6EB9}" type="presParOf" srcId="{2B2431FA-B96A-4570-B87F-AA6F7734F924}" destId="{C02F79D8-5C6D-49FE-8979-2D738E3C8B1F}" srcOrd="10" destOrd="0" presId="urn:microsoft.com/office/officeart/2005/8/layout/equation1"/>
    <dgm:cxn modelId="{05C09F2A-F24F-406A-8F20-59BA089A1CEB}" type="presParOf" srcId="{2B2431FA-B96A-4570-B87F-AA6F7734F924}" destId="{1D07D978-27C8-4CF5-AFAA-8B42450B2DF5}" srcOrd="11" destOrd="0" presId="urn:microsoft.com/office/officeart/2005/8/layout/equation1"/>
    <dgm:cxn modelId="{5853E059-C5AE-429E-B9A6-CA341C1D3022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/>
      <dgm:t>
        <a:bodyPr/>
        <a:lstStyle/>
        <a:p>
          <a:r>
            <a:rPr lang="en-GB" b="0" smtClean="0"/>
            <a:t>Right Expertise</a:t>
          </a:r>
          <a:endParaRPr lang="en-GB" b="0" dirty="0"/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/>
      <dgm:spPr/>
      <dgm:t>
        <a:bodyPr/>
        <a:lstStyle/>
        <a:p>
          <a:endParaRPr lang="en-GB"/>
        </a:p>
      </dgm:t>
    </dgm:pt>
    <dgm:pt modelId="{471C5774-5E0A-473B-AE60-9BA153772CA9}">
      <dgm:prSet/>
      <dgm:spPr/>
      <dgm:t>
        <a:bodyPr/>
        <a:lstStyle/>
        <a:p>
          <a:endParaRPr lang="en-GB" dirty="0"/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7958BCB-9BF1-47F3-972F-652898BC2615}" type="presOf" srcId="{AEC413B5-706D-4AEC-9354-C0137B4D737C}" destId="{2B2431FA-B96A-4570-B87F-AA6F7734F924}" srcOrd="0" destOrd="0" presId="urn:microsoft.com/office/officeart/2005/8/layout/equation1"/>
    <dgm:cxn modelId="{232B68EA-283E-48B3-9758-45616740EF2C}" type="presOf" srcId="{471C5774-5E0A-473B-AE60-9BA153772CA9}" destId="{41B6D144-6F1A-408F-98CA-68D3798A83CC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911B9414-E515-404E-8C6B-5F39BB3B67D2}" type="presOf" srcId="{A55D6DDA-939F-4A6C-90E1-95908EB2A953}" destId="{3ADD6B8B-91E8-4F3D-9FA2-96CDD9CD9ACC}" srcOrd="0" destOrd="0" presId="urn:microsoft.com/office/officeart/2005/8/layout/equation1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52B90412-E367-43E4-8489-3A397B788824}" type="presOf" srcId="{9FA4B8D4-3966-43D3-BE96-A0AE07B39C04}" destId="{A70F3188-BF32-4AC7-8DDB-7A6072E47867}" srcOrd="0" destOrd="0" presId="urn:microsoft.com/office/officeart/2005/8/layout/equation1"/>
    <dgm:cxn modelId="{D3B0CFA6-A294-443D-825B-4496593B5F97}" type="presOf" srcId="{3978ED00-6B36-475A-882F-C08297D37F3C}" destId="{F265B45E-0806-4605-B5C2-2A61C66B7234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729D333B-D4A3-41DE-95E4-4D3CAFC6F3EE}" type="presOf" srcId="{D7A99EF5-0D8A-4E35-924F-848DCD02E79C}" destId="{C02F79D8-5C6D-49FE-8979-2D738E3C8B1F}" srcOrd="0" destOrd="0" presId="urn:microsoft.com/office/officeart/2005/8/layout/equation1"/>
    <dgm:cxn modelId="{9114E2AF-AC1E-4FA3-94F2-666AF78CF1E5}" type="presOf" srcId="{86FD7F44-C65B-4167-B395-7F74DF3769EE}" destId="{56DFECDB-FDEE-4856-A1C6-EF7B964AA95D}" srcOrd="0" destOrd="0" presId="urn:microsoft.com/office/officeart/2005/8/layout/equation1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7EB6FCFD-AC00-4DAF-BE31-52B61C896866}" type="presOf" srcId="{50B1B9B4-AD8D-4A94-A283-E7B495884354}" destId="{E513821D-7D7D-4155-8537-5BF8DDEEADE0}" srcOrd="0" destOrd="0" presId="urn:microsoft.com/office/officeart/2005/8/layout/equation1"/>
    <dgm:cxn modelId="{DD1F95D2-40E1-402A-983D-0C5BDAAE0AC4}" type="presParOf" srcId="{2B2431FA-B96A-4570-B87F-AA6F7734F924}" destId="{F265B45E-0806-4605-B5C2-2A61C66B7234}" srcOrd="0" destOrd="0" presId="urn:microsoft.com/office/officeart/2005/8/layout/equation1"/>
    <dgm:cxn modelId="{716A5D3D-FD2A-457C-876A-D19416F26AB8}" type="presParOf" srcId="{2B2431FA-B96A-4570-B87F-AA6F7734F924}" destId="{B9B8FD4E-4AE5-4C5F-99DE-DB7B5E1781D6}" srcOrd="1" destOrd="0" presId="urn:microsoft.com/office/officeart/2005/8/layout/equation1"/>
    <dgm:cxn modelId="{8EC9EB4D-417D-40EE-9C25-143372D79D95}" type="presParOf" srcId="{2B2431FA-B96A-4570-B87F-AA6F7734F924}" destId="{A70F3188-BF32-4AC7-8DDB-7A6072E47867}" srcOrd="2" destOrd="0" presId="urn:microsoft.com/office/officeart/2005/8/layout/equation1"/>
    <dgm:cxn modelId="{3B97AFD3-FA4A-465A-A1D9-055C74E14215}" type="presParOf" srcId="{2B2431FA-B96A-4570-B87F-AA6F7734F924}" destId="{BCA4D113-9E93-4EFA-B02F-AFE248847BC5}" srcOrd="3" destOrd="0" presId="urn:microsoft.com/office/officeart/2005/8/layout/equation1"/>
    <dgm:cxn modelId="{E0397883-8ED1-4AF2-B96A-4762D7378161}" type="presParOf" srcId="{2B2431FA-B96A-4570-B87F-AA6F7734F924}" destId="{3ADD6B8B-91E8-4F3D-9FA2-96CDD9CD9ACC}" srcOrd="4" destOrd="0" presId="urn:microsoft.com/office/officeart/2005/8/layout/equation1"/>
    <dgm:cxn modelId="{75989467-1AF8-4976-AC3B-5C40CCFCFE94}" type="presParOf" srcId="{2B2431FA-B96A-4570-B87F-AA6F7734F924}" destId="{5A50A6F5-8351-40F9-99DD-25BAE8B7BB22}" srcOrd="5" destOrd="0" presId="urn:microsoft.com/office/officeart/2005/8/layout/equation1"/>
    <dgm:cxn modelId="{1F06DB73-5410-4580-870A-FA2BE03CF4C5}" type="presParOf" srcId="{2B2431FA-B96A-4570-B87F-AA6F7734F924}" destId="{56DFECDB-FDEE-4856-A1C6-EF7B964AA95D}" srcOrd="6" destOrd="0" presId="urn:microsoft.com/office/officeart/2005/8/layout/equation1"/>
    <dgm:cxn modelId="{524261E1-049C-41CA-AE5B-927DD9B44FCF}" type="presParOf" srcId="{2B2431FA-B96A-4570-B87F-AA6F7734F924}" destId="{A6C063A4-934B-43D4-BA58-7DE068828814}" srcOrd="7" destOrd="0" presId="urn:microsoft.com/office/officeart/2005/8/layout/equation1"/>
    <dgm:cxn modelId="{A8E9F73D-7A8E-41DC-ACF3-7DE8DE3C7E27}" type="presParOf" srcId="{2B2431FA-B96A-4570-B87F-AA6F7734F924}" destId="{E513821D-7D7D-4155-8537-5BF8DDEEADE0}" srcOrd="8" destOrd="0" presId="urn:microsoft.com/office/officeart/2005/8/layout/equation1"/>
    <dgm:cxn modelId="{E98184E7-8DEA-4E13-AF6D-6F4F37FA7A89}" type="presParOf" srcId="{2B2431FA-B96A-4570-B87F-AA6F7734F924}" destId="{0F3EFA86-341D-4677-BC76-2D3ED2E36268}" srcOrd="9" destOrd="0" presId="urn:microsoft.com/office/officeart/2005/8/layout/equation1"/>
    <dgm:cxn modelId="{F4D95A20-A0E6-483C-A199-B5387D38DFD9}" type="presParOf" srcId="{2B2431FA-B96A-4570-B87F-AA6F7734F924}" destId="{C02F79D8-5C6D-49FE-8979-2D738E3C8B1F}" srcOrd="10" destOrd="0" presId="urn:microsoft.com/office/officeart/2005/8/layout/equation1"/>
    <dgm:cxn modelId="{C009B2B3-AC95-46BB-8843-21A88EE34957}" type="presParOf" srcId="{2B2431FA-B96A-4570-B87F-AA6F7734F924}" destId="{1D07D978-27C8-4CF5-AFAA-8B42450B2DF5}" srcOrd="11" destOrd="0" presId="urn:microsoft.com/office/officeart/2005/8/layout/equation1"/>
    <dgm:cxn modelId="{FD5F782F-626E-408B-A36F-B39A4B5A8936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/>
      <dgm:t>
        <a:bodyPr/>
        <a:lstStyle/>
        <a:p>
          <a:r>
            <a:rPr lang="en-GB" b="0" smtClean="0"/>
            <a:t>Right Expertise</a:t>
          </a:r>
          <a:endParaRPr lang="en-GB" b="0" dirty="0"/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/>
      <dgm:spPr/>
      <dgm:t>
        <a:bodyPr/>
        <a:lstStyle/>
        <a:p>
          <a:endParaRPr lang="en-GB"/>
        </a:p>
      </dgm:t>
    </dgm:pt>
    <dgm:pt modelId="{471C5774-5E0A-473B-AE60-9BA153772CA9}">
      <dgm:prSet/>
      <dgm:spPr/>
      <dgm:t>
        <a:bodyPr/>
        <a:lstStyle/>
        <a:p>
          <a:endParaRPr lang="en-GB" dirty="0"/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CEC3DFF-7E99-4A5F-B2BC-F355D9FC4FFB}" type="presOf" srcId="{D7A99EF5-0D8A-4E35-924F-848DCD02E79C}" destId="{C02F79D8-5C6D-49FE-8979-2D738E3C8B1F}" srcOrd="0" destOrd="0" presId="urn:microsoft.com/office/officeart/2005/8/layout/equation1"/>
    <dgm:cxn modelId="{CEB81184-6571-44FA-9979-42FEAB4228AA}" type="presOf" srcId="{9FA4B8D4-3966-43D3-BE96-A0AE07B39C04}" destId="{A70F3188-BF32-4AC7-8DDB-7A6072E47867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0128F407-C661-4380-B9DF-46379726BEDB}" type="presOf" srcId="{471C5774-5E0A-473B-AE60-9BA153772CA9}" destId="{41B6D144-6F1A-408F-98CA-68D3798A83CC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C47EB16B-39F8-4339-A2F2-67318ADCEBC9}" type="presOf" srcId="{50B1B9B4-AD8D-4A94-A283-E7B495884354}" destId="{E513821D-7D7D-4155-8537-5BF8DDEEADE0}" srcOrd="0" destOrd="0" presId="urn:microsoft.com/office/officeart/2005/8/layout/equation1"/>
    <dgm:cxn modelId="{6A4823E5-9633-48E4-94CC-6C70119DD14B}" type="presOf" srcId="{3978ED00-6B36-475A-882F-C08297D37F3C}" destId="{F265B45E-0806-4605-B5C2-2A61C66B7234}" srcOrd="0" destOrd="0" presId="urn:microsoft.com/office/officeart/2005/8/layout/equation1"/>
    <dgm:cxn modelId="{E236C987-7BC2-4701-B6D9-136AB75C343E}" type="presOf" srcId="{86FD7F44-C65B-4167-B395-7F74DF3769EE}" destId="{56DFECDB-FDEE-4856-A1C6-EF7B964AA95D}" srcOrd="0" destOrd="0" presId="urn:microsoft.com/office/officeart/2005/8/layout/equation1"/>
    <dgm:cxn modelId="{713335C4-1D37-4F09-89A6-2CE8DDA0AC40}" type="presOf" srcId="{A55D6DDA-939F-4A6C-90E1-95908EB2A953}" destId="{3ADD6B8B-91E8-4F3D-9FA2-96CDD9CD9ACC}" srcOrd="0" destOrd="0" presId="urn:microsoft.com/office/officeart/2005/8/layout/equation1"/>
    <dgm:cxn modelId="{5BED29C9-F1DE-4F91-BC86-73A5DEF0100F}" type="presOf" srcId="{AEC413B5-706D-4AEC-9354-C0137B4D737C}" destId="{2B2431FA-B96A-4570-B87F-AA6F7734F924}" srcOrd="0" destOrd="0" presId="urn:microsoft.com/office/officeart/2005/8/layout/equation1"/>
    <dgm:cxn modelId="{61E05C2C-0CE7-4916-8E9E-D8BE0FB7DA91}" type="presParOf" srcId="{2B2431FA-B96A-4570-B87F-AA6F7734F924}" destId="{F265B45E-0806-4605-B5C2-2A61C66B7234}" srcOrd="0" destOrd="0" presId="urn:microsoft.com/office/officeart/2005/8/layout/equation1"/>
    <dgm:cxn modelId="{744AABF2-3F3D-46B9-A073-92F793C79256}" type="presParOf" srcId="{2B2431FA-B96A-4570-B87F-AA6F7734F924}" destId="{B9B8FD4E-4AE5-4C5F-99DE-DB7B5E1781D6}" srcOrd="1" destOrd="0" presId="urn:microsoft.com/office/officeart/2005/8/layout/equation1"/>
    <dgm:cxn modelId="{A2ECDFF6-7A04-443D-968C-DD7AB826A0E7}" type="presParOf" srcId="{2B2431FA-B96A-4570-B87F-AA6F7734F924}" destId="{A70F3188-BF32-4AC7-8DDB-7A6072E47867}" srcOrd="2" destOrd="0" presId="urn:microsoft.com/office/officeart/2005/8/layout/equation1"/>
    <dgm:cxn modelId="{42CBC313-F9A3-40C6-B657-7523ADDD4E3E}" type="presParOf" srcId="{2B2431FA-B96A-4570-B87F-AA6F7734F924}" destId="{BCA4D113-9E93-4EFA-B02F-AFE248847BC5}" srcOrd="3" destOrd="0" presId="urn:microsoft.com/office/officeart/2005/8/layout/equation1"/>
    <dgm:cxn modelId="{160A0C24-5548-49D6-9D53-48DE780AE25B}" type="presParOf" srcId="{2B2431FA-B96A-4570-B87F-AA6F7734F924}" destId="{3ADD6B8B-91E8-4F3D-9FA2-96CDD9CD9ACC}" srcOrd="4" destOrd="0" presId="urn:microsoft.com/office/officeart/2005/8/layout/equation1"/>
    <dgm:cxn modelId="{05972FC5-0244-4DD5-A735-2E4D9C809113}" type="presParOf" srcId="{2B2431FA-B96A-4570-B87F-AA6F7734F924}" destId="{5A50A6F5-8351-40F9-99DD-25BAE8B7BB22}" srcOrd="5" destOrd="0" presId="urn:microsoft.com/office/officeart/2005/8/layout/equation1"/>
    <dgm:cxn modelId="{B0847307-013A-4E31-8ACD-D8947099E568}" type="presParOf" srcId="{2B2431FA-B96A-4570-B87F-AA6F7734F924}" destId="{56DFECDB-FDEE-4856-A1C6-EF7B964AA95D}" srcOrd="6" destOrd="0" presId="urn:microsoft.com/office/officeart/2005/8/layout/equation1"/>
    <dgm:cxn modelId="{00706E9B-432B-457B-9B07-9E0382C99698}" type="presParOf" srcId="{2B2431FA-B96A-4570-B87F-AA6F7734F924}" destId="{A6C063A4-934B-43D4-BA58-7DE068828814}" srcOrd="7" destOrd="0" presId="urn:microsoft.com/office/officeart/2005/8/layout/equation1"/>
    <dgm:cxn modelId="{2E7D76DD-4C23-461A-8D26-689D16BF7943}" type="presParOf" srcId="{2B2431FA-B96A-4570-B87F-AA6F7734F924}" destId="{E513821D-7D7D-4155-8537-5BF8DDEEADE0}" srcOrd="8" destOrd="0" presId="urn:microsoft.com/office/officeart/2005/8/layout/equation1"/>
    <dgm:cxn modelId="{858B68EE-1C95-4014-B3C3-111F4947CF43}" type="presParOf" srcId="{2B2431FA-B96A-4570-B87F-AA6F7734F924}" destId="{0F3EFA86-341D-4677-BC76-2D3ED2E36268}" srcOrd="9" destOrd="0" presId="urn:microsoft.com/office/officeart/2005/8/layout/equation1"/>
    <dgm:cxn modelId="{4F95093C-30E9-4E96-8A9A-61EED44C2CC1}" type="presParOf" srcId="{2B2431FA-B96A-4570-B87F-AA6F7734F924}" destId="{C02F79D8-5C6D-49FE-8979-2D738E3C8B1F}" srcOrd="10" destOrd="0" presId="urn:microsoft.com/office/officeart/2005/8/layout/equation1"/>
    <dgm:cxn modelId="{8B80FC94-B436-41FA-93C2-A5B2766E70C7}" type="presParOf" srcId="{2B2431FA-B96A-4570-B87F-AA6F7734F924}" destId="{1D07D978-27C8-4CF5-AFAA-8B42450B2DF5}" srcOrd="11" destOrd="0" presId="urn:microsoft.com/office/officeart/2005/8/layout/equation1"/>
    <dgm:cxn modelId="{4228EAE8-F705-48D4-8B57-E86067C1E582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/>
      <dgm:t>
        <a:bodyPr/>
        <a:lstStyle/>
        <a:p>
          <a:r>
            <a:rPr lang="en-GB" b="0" smtClean="0"/>
            <a:t>Right Expertise</a:t>
          </a:r>
          <a:endParaRPr lang="en-GB" b="0" dirty="0"/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/>
      <dgm:spPr/>
      <dgm:t>
        <a:bodyPr/>
        <a:lstStyle/>
        <a:p>
          <a:endParaRPr lang="en-GB"/>
        </a:p>
      </dgm:t>
    </dgm:pt>
    <dgm:pt modelId="{471C5774-5E0A-473B-AE60-9BA153772CA9}">
      <dgm:prSet/>
      <dgm:spPr/>
      <dgm:t>
        <a:bodyPr/>
        <a:lstStyle/>
        <a:p>
          <a:endParaRPr lang="en-GB" dirty="0"/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F146C73-CCFA-4914-8C4E-076DC10DC546}" type="presOf" srcId="{AEC413B5-706D-4AEC-9354-C0137B4D737C}" destId="{2B2431FA-B96A-4570-B87F-AA6F7734F924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1BE5CA5F-0593-48A1-B99F-FA115EB31335}" type="presOf" srcId="{9FA4B8D4-3966-43D3-BE96-A0AE07B39C04}" destId="{A70F3188-BF32-4AC7-8DDB-7A6072E47867}" srcOrd="0" destOrd="0" presId="urn:microsoft.com/office/officeart/2005/8/layout/equation1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409D56EF-C2F1-46AC-A215-9395AFE70574}" type="presOf" srcId="{471C5774-5E0A-473B-AE60-9BA153772CA9}" destId="{41B6D144-6F1A-408F-98CA-68D3798A83CC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C49467FE-2CE8-45C8-BC61-6DBEB0A652DD}" type="presOf" srcId="{A55D6DDA-939F-4A6C-90E1-95908EB2A953}" destId="{3ADD6B8B-91E8-4F3D-9FA2-96CDD9CD9ACC}" srcOrd="0" destOrd="0" presId="urn:microsoft.com/office/officeart/2005/8/layout/equation1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04AFE74A-20A9-41E1-96DF-F3DDF28953A0}" type="presOf" srcId="{50B1B9B4-AD8D-4A94-A283-E7B495884354}" destId="{E513821D-7D7D-4155-8537-5BF8DDEEADE0}" srcOrd="0" destOrd="0" presId="urn:microsoft.com/office/officeart/2005/8/layout/equation1"/>
    <dgm:cxn modelId="{B8896FED-E882-4FEA-B82F-95F05279A830}" type="presOf" srcId="{D7A99EF5-0D8A-4E35-924F-848DCD02E79C}" destId="{C02F79D8-5C6D-49FE-8979-2D738E3C8B1F}" srcOrd="0" destOrd="0" presId="urn:microsoft.com/office/officeart/2005/8/layout/equation1"/>
    <dgm:cxn modelId="{A7088467-5DDB-4E56-86BD-A9E75FF2DEC2}" type="presOf" srcId="{86FD7F44-C65B-4167-B395-7F74DF3769EE}" destId="{56DFECDB-FDEE-4856-A1C6-EF7B964AA95D}" srcOrd="0" destOrd="0" presId="urn:microsoft.com/office/officeart/2005/8/layout/equation1"/>
    <dgm:cxn modelId="{BC3E907B-C54D-42D4-B251-FFC9153C21A1}" type="presOf" srcId="{3978ED00-6B36-475A-882F-C08297D37F3C}" destId="{F265B45E-0806-4605-B5C2-2A61C66B7234}" srcOrd="0" destOrd="0" presId="urn:microsoft.com/office/officeart/2005/8/layout/equation1"/>
    <dgm:cxn modelId="{9DEDAE20-15B1-4535-BF53-784DEED57697}" type="presParOf" srcId="{2B2431FA-B96A-4570-B87F-AA6F7734F924}" destId="{F265B45E-0806-4605-B5C2-2A61C66B7234}" srcOrd="0" destOrd="0" presId="urn:microsoft.com/office/officeart/2005/8/layout/equation1"/>
    <dgm:cxn modelId="{C6E29FAD-DDD7-46C1-88C1-51404EC06A66}" type="presParOf" srcId="{2B2431FA-B96A-4570-B87F-AA6F7734F924}" destId="{B9B8FD4E-4AE5-4C5F-99DE-DB7B5E1781D6}" srcOrd="1" destOrd="0" presId="urn:microsoft.com/office/officeart/2005/8/layout/equation1"/>
    <dgm:cxn modelId="{8CB327DA-28FE-4810-A9F2-7FFD14A11303}" type="presParOf" srcId="{2B2431FA-B96A-4570-B87F-AA6F7734F924}" destId="{A70F3188-BF32-4AC7-8DDB-7A6072E47867}" srcOrd="2" destOrd="0" presId="urn:microsoft.com/office/officeart/2005/8/layout/equation1"/>
    <dgm:cxn modelId="{A53A41F3-FEAE-4FCC-BB65-EC69B169D306}" type="presParOf" srcId="{2B2431FA-B96A-4570-B87F-AA6F7734F924}" destId="{BCA4D113-9E93-4EFA-B02F-AFE248847BC5}" srcOrd="3" destOrd="0" presId="urn:microsoft.com/office/officeart/2005/8/layout/equation1"/>
    <dgm:cxn modelId="{4744F1E1-FFC6-40C6-B38F-283E7565EB70}" type="presParOf" srcId="{2B2431FA-B96A-4570-B87F-AA6F7734F924}" destId="{3ADD6B8B-91E8-4F3D-9FA2-96CDD9CD9ACC}" srcOrd="4" destOrd="0" presId="urn:microsoft.com/office/officeart/2005/8/layout/equation1"/>
    <dgm:cxn modelId="{C6017085-1DA3-443B-9423-BBBB49F4AD98}" type="presParOf" srcId="{2B2431FA-B96A-4570-B87F-AA6F7734F924}" destId="{5A50A6F5-8351-40F9-99DD-25BAE8B7BB22}" srcOrd="5" destOrd="0" presId="urn:microsoft.com/office/officeart/2005/8/layout/equation1"/>
    <dgm:cxn modelId="{5B185D2A-DA95-4244-B8DA-455B9A4BEB84}" type="presParOf" srcId="{2B2431FA-B96A-4570-B87F-AA6F7734F924}" destId="{56DFECDB-FDEE-4856-A1C6-EF7B964AA95D}" srcOrd="6" destOrd="0" presId="urn:microsoft.com/office/officeart/2005/8/layout/equation1"/>
    <dgm:cxn modelId="{88A1D273-4B9B-4D0D-A296-BC79A1418A82}" type="presParOf" srcId="{2B2431FA-B96A-4570-B87F-AA6F7734F924}" destId="{A6C063A4-934B-43D4-BA58-7DE068828814}" srcOrd="7" destOrd="0" presId="urn:microsoft.com/office/officeart/2005/8/layout/equation1"/>
    <dgm:cxn modelId="{5BFB581B-F7C7-42EC-BAF3-88DB3C73EC82}" type="presParOf" srcId="{2B2431FA-B96A-4570-B87F-AA6F7734F924}" destId="{E513821D-7D7D-4155-8537-5BF8DDEEADE0}" srcOrd="8" destOrd="0" presId="urn:microsoft.com/office/officeart/2005/8/layout/equation1"/>
    <dgm:cxn modelId="{83999AAD-8655-470E-907E-19F98CCC05A2}" type="presParOf" srcId="{2B2431FA-B96A-4570-B87F-AA6F7734F924}" destId="{0F3EFA86-341D-4677-BC76-2D3ED2E36268}" srcOrd="9" destOrd="0" presId="urn:microsoft.com/office/officeart/2005/8/layout/equation1"/>
    <dgm:cxn modelId="{E657E9FE-2E18-4DD6-B566-AF6351DB739F}" type="presParOf" srcId="{2B2431FA-B96A-4570-B87F-AA6F7734F924}" destId="{C02F79D8-5C6D-49FE-8979-2D738E3C8B1F}" srcOrd="10" destOrd="0" presId="urn:microsoft.com/office/officeart/2005/8/layout/equation1"/>
    <dgm:cxn modelId="{8D5A9011-6DDB-4EAC-8FC4-A898CFC2B167}" type="presParOf" srcId="{2B2431FA-B96A-4570-B87F-AA6F7734F924}" destId="{1D07D978-27C8-4CF5-AFAA-8B42450B2DF5}" srcOrd="11" destOrd="0" presId="urn:microsoft.com/office/officeart/2005/8/layout/equation1"/>
    <dgm:cxn modelId="{F5E4C605-4768-4C09-BE71-20398F6D27D8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/>
      <dgm:t>
        <a:bodyPr/>
        <a:lstStyle/>
        <a:p>
          <a:r>
            <a:rPr lang="en-GB" b="0" smtClean="0"/>
            <a:t>Right Expertise</a:t>
          </a:r>
          <a:endParaRPr lang="en-GB" b="0" dirty="0"/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/>
      <dgm:spPr/>
      <dgm:t>
        <a:bodyPr/>
        <a:lstStyle/>
        <a:p>
          <a:endParaRPr lang="en-GB"/>
        </a:p>
      </dgm:t>
    </dgm:pt>
    <dgm:pt modelId="{471C5774-5E0A-473B-AE60-9BA153772CA9}">
      <dgm:prSet/>
      <dgm:spPr/>
      <dgm:t>
        <a:bodyPr/>
        <a:lstStyle/>
        <a:p>
          <a:endParaRPr lang="en-GB" dirty="0"/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BCCC0335-D085-4B4C-81D6-21E3FF80B333}" type="presOf" srcId="{86FD7F44-C65B-4167-B395-7F74DF3769EE}" destId="{56DFECDB-FDEE-4856-A1C6-EF7B964AA95D}" srcOrd="0" destOrd="0" presId="urn:microsoft.com/office/officeart/2005/8/layout/equation1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7CE1AC3D-63A8-43A1-A11E-A2432EF089DB}" type="presOf" srcId="{9FA4B8D4-3966-43D3-BE96-A0AE07B39C04}" destId="{A70F3188-BF32-4AC7-8DDB-7A6072E47867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F9E14A62-FCAC-418E-9C8A-E5EE67C6ACB7}" type="presOf" srcId="{471C5774-5E0A-473B-AE60-9BA153772CA9}" destId="{41B6D144-6F1A-408F-98CA-68D3798A83CC}" srcOrd="0" destOrd="0" presId="urn:microsoft.com/office/officeart/2005/8/layout/equation1"/>
    <dgm:cxn modelId="{8C074CE9-6C11-4F91-9EAA-728287CEEB1F}" type="presOf" srcId="{50B1B9B4-AD8D-4A94-A283-E7B495884354}" destId="{E513821D-7D7D-4155-8537-5BF8DDEEADE0}" srcOrd="0" destOrd="0" presId="urn:microsoft.com/office/officeart/2005/8/layout/equation1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7F839451-6BA4-41A6-BD4C-114CAD1E2DE4}" type="presOf" srcId="{D7A99EF5-0D8A-4E35-924F-848DCD02E79C}" destId="{C02F79D8-5C6D-49FE-8979-2D738E3C8B1F}" srcOrd="0" destOrd="0" presId="urn:microsoft.com/office/officeart/2005/8/layout/equation1"/>
    <dgm:cxn modelId="{34B85D14-7159-4371-A63D-4A3785157EEE}" type="presOf" srcId="{AEC413B5-706D-4AEC-9354-C0137B4D737C}" destId="{2B2431FA-B96A-4570-B87F-AA6F7734F924}" srcOrd="0" destOrd="0" presId="urn:microsoft.com/office/officeart/2005/8/layout/equation1"/>
    <dgm:cxn modelId="{654508BA-9717-430E-A359-7D1B2C0BCF81}" type="presOf" srcId="{A55D6DDA-939F-4A6C-90E1-95908EB2A953}" destId="{3ADD6B8B-91E8-4F3D-9FA2-96CDD9CD9ACC}" srcOrd="0" destOrd="0" presId="urn:microsoft.com/office/officeart/2005/8/layout/equation1"/>
    <dgm:cxn modelId="{0D604BD2-29C4-43F6-9539-8C7BCF096212}" type="presOf" srcId="{3978ED00-6B36-475A-882F-C08297D37F3C}" destId="{F265B45E-0806-4605-B5C2-2A61C66B7234}" srcOrd="0" destOrd="0" presId="urn:microsoft.com/office/officeart/2005/8/layout/equation1"/>
    <dgm:cxn modelId="{A7430D18-6152-409C-8656-29263F9F73E5}" type="presParOf" srcId="{2B2431FA-B96A-4570-B87F-AA6F7734F924}" destId="{F265B45E-0806-4605-B5C2-2A61C66B7234}" srcOrd="0" destOrd="0" presId="urn:microsoft.com/office/officeart/2005/8/layout/equation1"/>
    <dgm:cxn modelId="{13E0DD63-9ED5-455D-8670-41D8B2AB0D36}" type="presParOf" srcId="{2B2431FA-B96A-4570-B87F-AA6F7734F924}" destId="{B9B8FD4E-4AE5-4C5F-99DE-DB7B5E1781D6}" srcOrd="1" destOrd="0" presId="urn:microsoft.com/office/officeart/2005/8/layout/equation1"/>
    <dgm:cxn modelId="{DD10AB12-2AA8-4CE7-BA47-24A74ADF95D3}" type="presParOf" srcId="{2B2431FA-B96A-4570-B87F-AA6F7734F924}" destId="{A70F3188-BF32-4AC7-8DDB-7A6072E47867}" srcOrd="2" destOrd="0" presId="urn:microsoft.com/office/officeart/2005/8/layout/equation1"/>
    <dgm:cxn modelId="{95D9AD88-DF8F-46BE-A2D3-49009421F637}" type="presParOf" srcId="{2B2431FA-B96A-4570-B87F-AA6F7734F924}" destId="{BCA4D113-9E93-4EFA-B02F-AFE248847BC5}" srcOrd="3" destOrd="0" presId="urn:microsoft.com/office/officeart/2005/8/layout/equation1"/>
    <dgm:cxn modelId="{FCAEC265-DC66-49EF-A206-62F8DC35E383}" type="presParOf" srcId="{2B2431FA-B96A-4570-B87F-AA6F7734F924}" destId="{3ADD6B8B-91E8-4F3D-9FA2-96CDD9CD9ACC}" srcOrd="4" destOrd="0" presId="urn:microsoft.com/office/officeart/2005/8/layout/equation1"/>
    <dgm:cxn modelId="{F6949ADA-7727-4E32-8752-E8DB4E70EDFD}" type="presParOf" srcId="{2B2431FA-B96A-4570-B87F-AA6F7734F924}" destId="{5A50A6F5-8351-40F9-99DD-25BAE8B7BB22}" srcOrd="5" destOrd="0" presId="urn:microsoft.com/office/officeart/2005/8/layout/equation1"/>
    <dgm:cxn modelId="{8FD2A137-2A0F-449F-8B3B-225D57639B36}" type="presParOf" srcId="{2B2431FA-B96A-4570-B87F-AA6F7734F924}" destId="{56DFECDB-FDEE-4856-A1C6-EF7B964AA95D}" srcOrd="6" destOrd="0" presId="urn:microsoft.com/office/officeart/2005/8/layout/equation1"/>
    <dgm:cxn modelId="{7E8F112F-8B6A-4B8D-8A28-1B604BAE2647}" type="presParOf" srcId="{2B2431FA-B96A-4570-B87F-AA6F7734F924}" destId="{A6C063A4-934B-43D4-BA58-7DE068828814}" srcOrd="7" destOrd="0" presId="urn:microsoft.com/office/officeart/2005/8/layout/equation1"/>
    <dgm:cxn modelId="{B4F40EE2-A841-499F-BBC4-67B3377A1339}" type="presParOf" srcId="{2B2431FA-B96A-4570-B87F-AA6F7734F924}" destId="{E513821D-7D7D-4155-8537-5BF8DDEEADE0}" srcOrd="8" destOrd="0" presId="urn:microsoft.com/office/officeart/2005/8/layout/equation1"/>
    <dgm:cxn modelId="{246621E5-920D-4EE7-9179-80FE95E0A903}" type="presParOf" srcId="{2B2431FA-B96A-4570-B87F-AA6F7734F924}" destId="{0F3EFA86-341D-4677-BC76-2D3ED2E36268}" srcOrd="9" destOrd="0" presId="urn:microsoft.com/office/officeart/2005/8/layout/equation1"/>
    <dgm:cxn modelId="{8A1133CD-D58D-4822-8AC5-620CE765AD4B}" type="presParOf" srcId="{2B2431FA-B96A-4570-B87F-AA6F7734F924}" destId="{C02F79D8-5C6D-49FE-8979-2D738E3C8B1F}" srcOrd="10" destOrd="0" presId="urn:microsoft.com/office/officeart/2005/8/layout/equation1"/>
    <dgm:cxn modelId="{67100938-87DA-49A3-8C1A-DF0D73059616}" type="presParOf" srcId="{2B2431FA-B96A-4570-B87F-AA6F7734F924}" destId="{1D07D978-27C8-4CF5-AFAA-8B42450B2DF5}" srcOrd="11" destOrd="0" presId="urn:microsoft.com/office/officeart/2005/8/layout/equation1"/>
    <dgm:cxn modelId="{92446995-7932-4AB9-854E-6E222D5ACE7D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/>
      <dgm:t>
        <a:bodyPr/>
        <a:lstStyle/>
        <a:p>
          <a:r>
            <a:rPr lang="en-GB" b="0" smtClean="0"/>
            <a:t>Right Expertise</a:t>
          </a:r>
          <a:endParaRPr lang="en-GB" b="0" dirty="0"/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/>
      <dgm:spPr/>
      <dgm:t>
        <a:bodyPr/>
        <a:lstStyle/>
        <a:p>
          <a:endParaRPr lang="en-GB"/>
        </a:p>
      </dgm:t>
    </dgm:pt>
    <dgm:pt modelId="{471C5774-5E0A-473B-AE60-9BA153772CA9}">
      <dgm:prSet/>
      <dgm:spPr/>
      <dgm:t>
        <a:bodyPr/>
        <a:lstStyle/>
        <a:p>
          <a:endParaRPr lang="en-GB" dirty="0"/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1FC5166-4162-4BB5-834B-FAC376137C30}" type="presOf" srcId="{86FD7F44-C65B-4167-B395-7F74DF3769EE}" destId="{56DFECDB-FDEE-4856-A1C6-EF7B964AA95D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1BCA884E-39E2-4604-B81B-55C42498068B}" type="presOf" srcId="{471C5774-5E0A-473B-AE60-9BA153772CA9}" destId="{41B6D144-6F1A-408F-98CA-68D3798A83CC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7C06511E-2A16-48FA-B422-F843C1DC6F7C}" type="presOf" srcId="{D7A99EF5-0D8A-4E35-924F-848DCD02E79C}" destId="{C02F79D8-5C6D-49FE-8979-2D738E3C8B1F}" srcOrd="0" destOrd="0" presId="urn:microsoft.com/office/officeart/2005/8/layout/equation1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06CF3C37-EEF2-4F88-8E8D-4F52BB02E7E6}" type="presOf" srcId="{AEC413B5-706D-4AEC-9354-C0137B4D737C}" destId="{2B2431FA-B96A-4570-B87F-AA6F7734F924}" srcOrd="0" destOrd="0" presId="urn:microsoft.com/office/officeart/2005/8/layout/equation1"/>
    <dgm:cxn modelId="{663F0B0D-6164-46F2-94EA-5AB40E5DDC13}" type="presOf" srcId="{A55D6DDA-939F-4A6C-90E1-95908EB2A953}" destId="{3ADD6B8B-91E8-4F3D-9FA2-96CDD9CD9ACC}" srcOrd="0" destOrd="0" presId="urn:microsoft.com/office/officeart/2005/8/layout/equation1"/>
    <dgm:cxn modelId="{6458E955-C2BC-4865-AC97-6CC0152825FE}" type="presOf" srcId="{50B1B9B4-AD8D-4A94-A283-E7B495884354}" destId="{E513821D-7D7D-4155-8537-5BF8DDEEADE0}" srcOrd="0" destOrd="0" presId="urn:microsoft.com/office/officeart/2005/8/layout/equation1"/>
    <dgm:cxn modelId="{E8CBF238-E579-4ECB-AE6E-69AB9B75FE71}" type="presOf" srcId="{9FA4B8D4-3966-43D3-BE96-A0AE07B39C04}" destId="{A70F3188-BF32-4AC7-8DDB-7A6072E47867}" srcOrd="0" destOrd="0" presId="urn:microsoft.com/office/officeart/2005/8/layout/equation1"/>
    <dgm:cxn modelId="{7082D191-B9D9-4568-9B7D-FCC251CEA694}" type="presOf" srcId="{3978ED00-6B36-475A-882F-C08297D37F3C}" destId="{F265B45E-0806-4605-B5C2-2A61C66B7234}" srcOrd="0" destOrd="0" presId="urn:microsoft.com/office/officeart/2005/8/layout/equation1"/>
    <dgm:cxn modelId="{C0B14BF2-6B41-41D6-97A2-4FE6907FD001}" type="presParOf" srcId="{2B2431FA-B96A-4570-B87F-AA6F7734F924}" destId="{F265B45E-0806-4605-B5C2-2A61C66B7234}" srcOrd="0" destOrd="0" presId="urn:microsoft.com/office/officeart/2005/8/layout/equation1"/>
    <dgm:cxn modelId="{46D453C7-076D-4FFF-B1EE-07EB92176BC0}" type="presParOf" srcId="{2B2431FA-B96A-4570-B87F-AA6F7734F924}" destId="{B9B8FD4E-4AE5-4C5F-99DE-DB7B5E1781D6}" srcOrd="1" destOrd="0" presId="urn:microsoft.com/office/officeart/2005/8/layout/equation1"/>
    <dgm:cxn modelId="{4306D837-27BE-4ACC-808D-C2DE5068C922}" type="presParOf" srcId="{2B2431FA-B96A-4570-B87F-AA6F7734F924}" destId="{A70F3188-BF32-4AC7-8DDB-7A6072E47867}" srcOrd="2" destOrd="0" presId="urn:microsoft.com/office/officeart/2005/8/layout/equation1"/>
    <dgm:cxn modelId="{01D5EEF2-5C14-45FE-8089-661318333D67}" type="presParOf" srcId="{2B2431FA-B96A-4570-B87F-AA6F7734F924}" destId="{BCA4D113-9E93-4EFA-B02F-AFE248847BC5}" srcOrd="3" destOrd="0" presId="urn:microsoft.com/office/officeart/2005/8/layout/equation1"/>
    <dgm:cxn modelId="{779A1DB6-96DA-4FC6-80F4-192FCFA92BA0}" type="presParOf" srcId="{2B2431FA-B96A-4570-B87F-AA6F7734F924}" destId="{3ADD6B8B-91E8-4F3D-9FA2-96CDD9CD9ACC}" srcOrd="4" destOrd="0" presId="urn:microsoft.com/office/officeart/2005/8/layout/equation1"/>
    <dgm:cxn modelId="{41AFE00B-78E1-459E-978A-7D209A59D16C}" type="presParOf" srcId="{2B2431FA-B96A-4570-B87F-AA6F7734F924}" destId="{5A50A6F5-8351-40F9-99DD-25BAE8B7BB22}" srcOrd="5" destOrd="0" presId="urn:microsoft.com/office/officeart/2005/8/layout/equation1"/>
    <dgm:cxn modelId="{4D142E42-1FA8-4CE4-823E-F1F677C4E4AF}" type="presParOf" srcId="{2B2431FA-B96A-4570-B87F-AA6F7734F924}" destId="{56DFECDB-FDEE-4856-A1C6-EF7B964AA95D}" srcOrd="6" destOrd="0" presId="urn:microsoft.com/office/officeart/2005/8/layout/equation1"/>
    <dgm:cxn modelId="{5E443BAE-5027-4DED-B9B7-EE7DEDB0E8C8}" type="presParOf" srcId="{2B2431FA-B96A-4570-B87F-AA6F7734F924}" destId="{A6C063A4-934B-43D4-BA58-7DE068828814}" srcOrd="7" destOrd="0" presId="urn:microsoft.com/office/officeart/2005/8/layout/equation1"/>
    <dgm:cxn modelId="{C4BB3D2A-3FC9-405E-A80B-ECE8446CDB8E}" type="presParOf" srcId="{2B2431FA-B96A-4570-B87F-AA6F7734F924}" destId="{E513821D-7D7D-4155-8537-5BF8DDEEADE0}" srcOrd="8" destOrd="0" presId="urn:microsoft.com/office/officeart/2005/8/layout/equation1"/>
    <dgm:cxn modelId="{27760D5E-A2F5-47D9-BA97-51496864F03D}" type="presParOf" srcId="{2B2431FA-B96A-4570-B87F-AA6F7734F924}" destId="{0F3EFA86-341D-4677-BC76-2D3ED2E36268}" srcOrd="9" destOrd="0" presId="urn:microsoft.com/office/officeart/2005/8/layout/equation1"/>
    <dgm:cxn modelId="{917D68EA-7DB7-42BE-BA38-FD16BC7DA8BE}" type="presParOf" srcId="{2B2431FA-B96A-4570-B87F-AA6F7734F924}" destId="{C02F79D8-5C6D-49FE-8979-2D738E3C8B1F}" srcOrd="10" destOrd="0" presId="urn:microsoft.com/office/officeart/2005/8/layout/equation1"/>
    <dgm:cxn modelId="{983D0FEF-B2EA-4CB8-8625-AC0138B01C41}" type="presParOf" srcId="{2B2431FA-B96A-4570-B87F-AA6F7734F924}" destId="{1D07D978-27C8-4CF5-AFAA-8B42450B2DF5}" srcOrd="11" destOrd="0" presId="urn:microsoft.com/office/officeart/2005/8/layout/equation1"/>
    <dgm:cxn modelId="{FF361A1B-3AE1-430E-96B8-D3241A9CE2A5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>
        <a:solidFill>
          <a:schemeClr val="bg1"/>
        </a:solidFill>
      </dgm:spPr>
      <dgm:t>
        <a:bodyPr/>
        <a:lstStyle/>
        <a:p>
          <a:r>
            <a:rPr lang="en-GB" b="0" dirty="0" smtClean="0">
              <a:solidFill>
                <a:srgbClr val="B1426D"/>
              </a:solidFill>
            </a:rPr>
            <a:t>Right Expertise</a:t>
          </a:r>
          <a:endParaRPr lang="en-GB" b="0" dirty="0">
            <a:solidFill>
              <a:srgbClr val="B1426D"/>
            </a:solidFill>
          </a:endParaRPr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471C5774-5E0A-473B-AE60-9BA153772CA9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xxx</a:t>
          </a:r>
          <a:endParaRPr lang="en-GB" dirty="0">
            <a:solidFill>
              <a:schemeClr val="bg1"/>
            </a:solidFill>
          </a:endParaRPr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4206D31E-ECCC-4F35-9C29-70C9A13BC845}" type="presOf" srcId="{A55D6DDA-939F-4A6C-90E1-95908EB2A953}" destId="{3ADD6B8B-91E8-4F3D-9FA2-96CDD9CD9ACC}" srcOrd="0" destOrd="0" presId="urn:microsoft.com/office/officeart/2005/8/layout/equation1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F13283D2-BE27-427A-950D-7CBA121FF7FD}" type="presOf" srcId="{D7A99EF5-0D8A-4E35-924F-848DCD02E79C}" destId="{C02F79D8-5C6D-49FE-8979-2D738E3C8B1F}" srcOrd="0" destOrd="0" presId="urn:microsoft.com/office/officeart/2005/8/layout/equation1"/>
    <dgm:cxn modelId="{09C5992F-2F06-4DEC-AB93-C13EA02DCB51}" type="presOf" srcId="{AEC413B5-706D-4AEC-9354-C0137B4D737C}" destId="{2B2431FA-B96A-4570-B87F-AA6F7734F924}" srcOrd="0" destOrd="0" presId="urn:microsoft.com/office/officeart/2005/8/layout/equation1"/>
    <dgm:cxn modelId="{3DE2ECD6-A498-401E-81A9-66470884E2FC}" type="presOf" srcId="{471C5774-5E0A-473B-AE60-9BA153772CA9}" destId="{41B6D144-6F1A-408F-98CA-68D3798A83CC}" srcOrd="0" destOrd="0" presId="urn:microsoft.com/office/officeart/2005/8/layout/equation1"/>
    <dgm:cxn modelId="{9410A86F-EF67-462B-9F6D-B3839F9F119B}" type="presOf" srcId="{86FD7F44-C65B-4167-B395-7F74DF3769EE}" destId="{56DFECDB-FDEE-4856-A1C6-EF7B964AA95D}" srcOrd="0" destOrd="0" presId="urn:microsoft.com/office/officeart/2005/8/layout/equation1"/>
    <dgm:cxn modelId="{3701FD9E-96F0-456F-9545-F0D4BB1534D8}" type="presOf" srcId="{50B1B9B4-AD8D-4A94-A283-E7B495884354}" destId="{E513821D-7D7D-4155-8537-5BF8DDEEADE0}" srcOrd="0" destOrd="0" presId="urn:microsoft.com/office/officeart/2005/8/layout/equation1"/>
    <dgm:cxn modelId="{19D5809B-01C0-4A1A-BC29-4AF1A77004FA}" type="presOf" srcId="{3978ED00-6B36-475A-882F-C08297D37F3C}" destId="{F265B45E-0806-4605-B5C2-2A61C66B7234}" srcOrd="0" destOrd="0" presId="urn:microsoft.com/office/officeart/2005/8/layout/equation1"/>
    <dgm:cxn modelId="{61224E8F-88C7-40D6-9B8B-9BB5C1AB5975}" type="presOf" srcId="{9FA4B8D4-3966-43D3-BE96-A0AE07B39C04}" destId="{A70F3188-BF32-4AC7-8DDB-7A6072E47867}" srcOrd="0" destOrd="0" presId="urn:microsoft.com/office/officeart/2005/8/layout/equation1"/>
    <dgm:cxn modelId="{0DEC323B-E168-40A1-A04F-7713C046847B}" type="presParOf" srcId="{2B2431FA-B96A-4570-B87F-AA6F7734F924}" destId="{F265B45E-0806-4605-B5C2-2A61C66B7234}" srcOrd="0" destOrd="0" presId="urn:microsoft.com/office/officeart/2005/8/layout/equation1"/>
    <dgm:cxn modelId="{74FED716-E599-48E9-B351-BC8844C44F6C}" type="presParOf" srcId="{2B2431FA-B96A-4570-B87F-AA6F7734F924}" destId="{B9B8FD4E-4AE5-4C5F-99DE-DB7B5E1781D6}" srcOrd="1" destOrd="0" presId="urn:microsoft.com/office/officeart/2005/8/layout/equation1"/>
    <dgm:cxn modelId="{1C711653-F6A5-43CA-9FEA-2EE50568E01F}" type="presParOf" srcId="{2B2431FA-B96A-4570-B87F-AA6F7734F924}" destId="{A70F3188-BF32-4AC7-8DDB-7A6072E47867}" srcOrd="2" destOrd="0" presId="urn:microsoft.com/office/officeart/2005/8/layout/equation1"/>
    <dgm:cxn modelId="{FE22037B-316C-42BC-8525-C5DA24BDAB7D}" type="presParOf" srcId="{2B2431FA-B96A-4570-B87F-AA6F7734F924}" destId="{BCA4D113-9E93-4EFA-B02F-AFE248847BC5}" srcOrd="3" destOrd="0" presId="urn:microsoft.com/office/officeart/2005/8/layout/equation1"/>
    <dgm:cxn modelId="{4F41D19A-EB37-41F6-8549-A074EE00D805}" type="presParOf" srcId="{2B2431FA-B96A-4570-B87F-AA6F7734F924}" destId="{3ADD6B8B-91E8-4F3D-9FA2-96CDD9CD9ACC}" srcOrd="4" destOrd="0" presId="urn:microsoft.com/office/officeart/2005/8/layout/equation1"/>
    <dgm:cxn modelId="{9908FAEE-7D9D-422E-8F29-EE2B08C8698B}" type="presParOf" srcId="{2B2431FA-B96A-4570-B87F-AA6F7734F924}" destId="{5A50A6F5-8351-40F9-99DD-25BAE8B7BB22}" srcOrd="5" destOrd="0" presId="urn:microsoft.com/office/officeart/2005/8/layout/equation1"/>
    <dgm:cxn modelId="{52E9E5BF-C037-47AE-8C8C-027A9B6070C3}" type="presParOf" srcId="{2B2431FA-B96A-4570-B87F-AA6F7734F924}" destId="{56DFECDB-FDEE-4856-A1C6-EF7B964AA95D}" srcOrd="6" destOrd="0" presId="urn:microsoft.com/office/officeart/2005/8/layout/equation1"/>
    <dgm:cxn modelId="{F4FAB7B5-5E03-4B66-9169-BB45DC42A271}" type="presParOf" srcId="{2B2431FA-B96A-4570-B87F-AA6F7734F924}" destId="{A6C063A4-934B-43D4-BA58-7DE068828814}" srcOrd="7" destOrd="0" presId="urn:microsoft.com/office/officeart/2005/8/layout/equation1"/>
    <dgm:cxn modelId="{D04D6F58-3049-4637-8A73-13820E05F42F}" type="presParOf" srcId="{2B2431FA-B96A-4570-B87F-AA6F7734F924}" destId="{E513821D-7D7D-4155-8537-5BF8DDEEADE0}" srcOrd="8" destOrd="0" presId="urn:microsoft.com/office/officeart/2005/8/layout/equation1"/>
    <dgm:cxn modelId="{6254AD06-FBA6-47A5-A1AB-4600F2C4FF84}" type="presParOf" srcId="{2B2431FA-B96A-4570-B87F-AA6F7734F924}" destId="{0F3EFA86-341D-4677-BC76-2D3ED2E36268}" srcOrd="9" destOrd="0" presId="urn:microsoft.com/office/officeart/2005/8/layout/equation1"/>
    <dgm:cxn modelId="{837AEF5F-9485-4D90-B3B2-179F8FF15030}" type="presParOf" srcId="{2B2431FA-B96A-4570-B87F-AA6F7734F924}" destId="{C02F79D8-5C6D-49FE-8979-2D738E3C8B1F}" srcOrd="10" destOrd="0" presId="urn:microsoft.com/office/officeart/2005/8/layout/equation1"/>
    <dgm:cxn modelId="{79A595B4-629A-4573-A42B-030745A9865E}" type="presParOf" srcId="{2B2431FA-B96A-4570-B87F-AA6F7734F924}" destId="{1D07D978-27C8-4CF5-AFAA-8B42450B2DF5}" srcOrd="11" destOrd="0" presId="urn:microsoft.com/office/officeart/2005/8/layout/equation1"/>
    <dgm:cxn modelId="{1CDC3C6D-4B5A-46E7-AC49-8283E4633395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>
        <a:solidFill>
          <a:schemeClr val="bg1"/>
        </a:solidFill>
      </dgm:spPr>
      <dgm:t>
        <a:bodyPr/>
        <a:lstStyle/>
        <a:p>
          <a:r>
            <a:rPr lang="en-GB" b="0" dirty="0" smtClean="0">
              <a:solidFill>
                <a:srgbClr val="B1426D"/>
              </a:solidFill>
            </a:rPr>
            <a:t>Right Expertise</a:t>
          </a:r>
          <a:endParaRPr lang="en-GB" b="0" dirty="0">
            <a:solidFill>
              <a:srgbClr val="B1426D"/>
            </a:solidFill>
          </a:endParaRPr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GB"/>
        </a:p>
      </dgm:t>
    </dgm:pt>
    <dgm:pt modelId="{471C5774-5E0A-473B-AE60-9BA153772CA9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xxx</a:t>
          </a:r>
          <a:endParaRPr lang="en-GB" dirty="0">
            <a:solidFill>
              <a:schemeClr val="bg1"/>
            </a:solidFill>
          </a:endParaRPr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9CBFF97-9ED3-4F53-B84D-213C73E402A8}" type="presOf" srcId="{50B1B9B4-AD8D-4A94-A283-E7B495884354}" destId="{E513821D-7D7D-4155-8537-5BF8DDEEADE0}" srcOrd="0" destOrd="0" presId="urn:microsoft.com/office/officeart/2005/8/layout/equation1"/>
    <dgm:cxn modelId="{99BD89BB-72B9-4688-988A-7F1622C03D8E}" type="presOf" srcId="{9FA4B8D4-3966-43D3-BE96-A0AE07B39C04}" destId="{A70F3188-BF32-4AC7-8DDB-7A6072E47867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37178B49-FE6A-4ECD-9797-8B5A277C25A2}" type="presOf" srcId="{D7A99EF5-0D8A-4E35-924F-848DCD02E79C}" destId="{C02F79D8-5C6D-49FE-8979-2D738E3C8B1F}" srcOrd="0" destOrd="0" presId="urn:microsoft.com/office/officeart/2005/8/layout/equation1"/>
    <dgm:cxn modelId="{51819A3B-1BFB-42C4-8490-AE17A8EA53A5}" type="presOf" srcId="{AEC413B5-706D-4AEC-9354-C0137B4D737C}" destId="{2B2431FA-B96A-4570-B87F-AA6F7734F924}" srcOrd="0" destOrd="0" presId="urn:microsoft.com/office/officeart/2005/8/layout/equation1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19A7D133-226C-453A-BBA4-63E0DA02C135}" type="presOf" srcId="{471C5774-5E0A-473B-AE60-9BA153772CA9}" destId="{41B6D144-6F1A-408F-98CA-68D3798A83CC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001A0AF1-C0C7-455B-8975-36D31EE4444D}" type="presOf" srcId="{86FD7F44-C65B-4167-B395-7F74DF3769EE}" destId="{56DFECDB-FDEE-4856-A1C6-EF7B964AA95D}" srcOrd="0" destOrd="0" presId="urn:microsoft.com/office/officeart/2005/8/layout/equation1"/>
    <dgm:cxn modelId="{E6CB19FC-94C3-4811-B4DE-86DDA7336BF1}" type="presOf" srcId="{3978ED00-6B36-475A-882F-C08297D37F3C}" destId="{F265B45E-0806-4605-B5C2-2A61C66B7234}" srcOrd="0" destOrd="0" presId="urn:microsoft.com/office/officeart/2005/8/layout/equation1"/>
    <dgm:cxn modelId="{23FD404D-BA2E-4E92-BDA1-F140E5F86475}" type="presOf" srcId="{A55D6DDA-939F-4A6C-90E1-95908EB2A953}" destId="{3ADD6B8B-91E8-4F3D-9FA2-96CDD9CD9ACC}" srcOrd="0" destOrd="0" presId="urn:microsoft.com/office/officeart/2005/8/layout/equation1"/>
    <dgm:cxn modelId="{C59AAF93-2841-4460-9976-5E90DD5E88A6}" type="presParOf" srcId="{2B2431FA-B96A-4570-B87F-AA6F7734F924}" destId="{F265B45E-0806-4605-B5C2-2A61C66B7234}" srcOrd="0" destOrd="0" presId="urn:microsoft.com/office/officeart/2005/8/layout/equation1"/>
    <dgm:cxn modelId="{DE71E0CD-CA6F-4180-A6CA-799E00A91386}" type="presParOf" srcId="{2B2431FA-B96A-4570-B87F-AA6F7734F924}" destId="{B9B8FD4E-4AE5-4C5F-99DE-DB7B5E1781D6}" srcOrd="1" destOrd="0" presId="urn:microsoft.com/office/officeart/2005/8/layout/equation1"/>
    <dgm:cxn modelId="{CE354D66-A457-4617-98EE-8B58E4A5C31A}" type="presParOf" srcId="{2B2431FA-B96A-4570-B87F-AA6F7734F924}" destId="{A70F3188-BF32-4AC7-8DDB-7A6072E47867}" srcOrd="2" destOrd="0" presId="urn:microsoft.com/office/officeart/2005/8/layout/equation1"/>
    <dgm:cxn modelId="{A4E76D2C-A0AE-4B95-B550-8128A480002A}" type="presParOf" srcId="{2B2431FA-B96A-4570-B87F-AA6F7734F924}" destId="{BCA4D113-9E93-4EFA-B02F-AFE248847BC5}" srcOrd="3" destOrd="0" presId="urn:microsoft.com/office/officeart/2005/8/layout/equation1"/>
    <dgm:cxn modelId="{82CD6121-5B36-4BFE-9CC1-F43BFEEF9423}" type="presParOf" srcId="{2B2431FA-B96A-4570-B87F-AA6F7734F924}" destId="{3ADD6B8B-91E8-4F3D-9FA2-96CDD9CD9ACC}" srcOrd="4" destOrd="0" presId="urn:microsoft.com/office/officeart/2005/8/layout/equation1"/>
    <dgm:cxn modelId="{0C540BA9-6547-4A96-B323-684BFBCDCA26}" type="presParOf" srcId="{2B2431FA-B96A-4570-B87F-AA6F7734F924}" destId="{5A50A6F5-8351-40F9-99DD-25BAE8B7BB22}" srcOrd="5" destOrd="0" presId="urn:microsoft.com/office/officeart/2005/8/layout/equation1"/>
    <dgm:cxn modelId="{7A854861-951B-4B9A-BE91-7807232299BB}" type="presParOf" srcId="{2B2431FA-B96A-4570-B87F-AA6F7734F924}" destId="{56DFECDB-FDEE-4856-A1C6-EF7B964AA95D}" srcOrd="6" destOrd="0" presId="urn:microsoft.com/office/officeart/2005/8/layout/equation1"/>
    <dgm:cxn modelId="{92FC94CD-5C94-4BF1-864A-DA4A988F2217}" type="presParOf" srcId="{2B2431FA-B96A-4570-B87F-AA6F7734F924}" destId="{A6C063A4-934B-43D4-BA58-7DE068828814}" srcOrd="7" destOrd="0" presId="urn:microsoft.com/office/officeart/2005/8/layout/equation1"/>
    <dgm:cxn modelId="{A82A8D8B-7FA7-431C-BB83-D96C63327D1F}" type="presParOf" srcId="{2B2431FA-B96A-4570-B87F-AA6F7734F924}" destId="{E513821D-7D7D-4155-8537-5BF8DDEEADE0}" srcOrd="8" destOrd="0" presId="urn:microsoft.com/office/officeart/2005/8/layout/equation1"/>
    <dgm:cxn modelId="{A76A31AE-7CD0-4C3F-9DA3-58962A0932AC}" type="presParOf" srcId="{2B2431FA-B96A-4570-B87F-AA6F7734F924}" destId="{0F3EFA86-341D-4677-BC76-2D3ED2E36268}" srcOrd="9" destOrd="0" presId="urn:microsoft.com/office/officeart/2005/8/layout/equation1"/>
    <dgm:cxn modelId="{92350B33-64F4-4D97-9875-C34878588741}" type="presParOf" srcId="{2B2431FA-B96A-4570-B87F-AA6F7734F924}" destId="{C02F79D8-5C6D-49FE-8979-2D738E3C8B1F}" srcOrd="10" destOrd="0" presId="urn:microsoft.com/office/officeart/2005/8/layout/equation1"/>
    <dgm:cxn modelId="{597444FF-4F78-40F2-B372-02801637CF73}" type="presParOf" srcId="{2B2431FA-B96A-4570-B87F-AA6F7734F924}" destId="{1D07D978-27C8-4CF5-AFAA-8B42450B2DF5}" srcOrd="11" destOrd="0" presId="urn:microsoft.com/office/officeart/2005/8/layout/equation1"/>
    <dgm:cxn modelId="{64DF193A-8D31-4545-8A09-05BA0BF0B1AB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866DD8-758C-4C14-BD68-092464F6C00F}" type="doc">
      <dgm:prSet loTypeId="urn:microsoft.com/office/officeart/2005/8/layout/cycle3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97183B98-A522-46A2-AD73-301E502BCD5F}">
      <dgm:prSet phldrT="[Text]"/>
      <dgm:spPr/>
      <dgm:t>
        <a:bodyPr/>
        <a:lstStyle/>
        <a:p>
          <a:r>
            <a:rPr lang="en-GB" dirty="0" smtClean="0"/>
            <a:t>Write items</a:t>
          </a:r>
          <a:endParaRPr lang="en-GB" dirty="0"/>
        </a:p>
      </dgm:t>
    </dgm:pt>
    <dgm:pt modelId="{08CE17D2-E78A-4D26-A735-AE18E7543FB2}" type="parTrans" cxnId="{D7A08E82-306D-46FB-BC8F-F2D2E4F10F8F}">
      <dgm:prSet/>
      <dgm:spPr/>
      <dgm:t>
        <a:bodyPr/>
        <a:lstStyle/>
        <a:p>
          <a:endParaRPr lang="en-GB"/>
        </a:p>
      </dgm:t>
    </dgm:pt>
    <dgm:pt modelId="{CA051F10-7402-4894-8BFC-CFD79384FB6B}" type="sibTrans" cxnId="{D7A08E82-306D-46FB-BC8F-F2D2E4F10F8F}">
      <dgm:prSet/>
      <dgm:spPr/>
      <dgm:t>
        <a:bodyPr/>
        <a:lstStyle/>
        <a:p>
          <a:endParaRPr lang="en-GB"/>
        </a:p>
      </dgm:t>
    </dgm:pt>
    <dgm:pt modelId="{14625F9F-C2F1-4C32-AB3F-A4A9B887B968}">
      <dgm:prSet phldrT="[Text]"/>
      <dgm:spPr/>
      <dgm:t>
        <a:bodyPr/>
        <a:lstStyle/>
        <a:p>
          <a:r>
            <a:rPr lang="en-GB" dirty="0" smtClean="0"/>
            <a:t>Review &amp; approve items</a:t>
          </a:r>
          <a:endParaRPr lang="en-GB" dirty="0"/>
        </a:p>
      </dgm:t>
    </dgm:pt>
    <dgm:pt modelId="{B0BA0E64-37E2-4708-AECB-B4DE5F187932}" type="parTrans" cxnId="{CCD4E41A-E2EC-43F1-A1CF-4988A8F09C5E}">
      <dgm:prSet/>
      <dgm:spPr/>
      <dgm:t>
        <a:bodyPr/>
        <a:lstStyle/>
        <a:p>
          <a:endParaRPr lang="en-GB"/>
        </a:p>
      </dgm:t>
    </dgm:pt>
    <dgm:pt modelId="{95170069-1568-40D8-9F78-456F40C2E49A}" type="sibTrans" cxnId="{CCD4E41A-E2EC-43F1-A1CF-4988A8F09C5E}">
      <dgm:prSet/>
      <dgm:spPr/>
      <dgm:t>
        <a:bodyPr/>
        <a:lstStyle/>
        <a:p>
          <a:endParaRPr lang="en-GB"/>
        </a:p>
      </dgm:t>
    </dgm:pt>
    <dgm:pt modelId="{F80509DE-8592-4842-BD79-B228321BDB88}">
      <dgm:prSet phldrT="[Text]"/>
      <dgm:spPr/>
      <dgm:t>
        <a:bodyPr/>
        <a:lstStyle/>
        <a:p>
          <a:r>
            <a:rPr lang="en-GB" dirty="0" smtClean="0"/>
            <a:t>Field test items</a:t>
          </a:r>
          <a:endParaRPr lang="en-GB" dirty="0"/>
        </a:p>
      </dgm:t>
    </dgm:pt>
    <dgm:pt modelId="{CD3D2C34-2CD1-4C72-9DA0-CBD967279B79}" type="parTrans" cxnId="{58DBFFE4-1CBB-4936-AEB2-63C840A0E8B8}">
      <dgm:prSet/>
      <dgm:spPr/>
      <dgm:t>
        <a:bodyPr/>
        <a:lstStyle/>
        <a:p>
          <a:endParaRPr lang="en-GB"/>
        </a:p>
      </dgm:t>
    </dgm:pt>
    <dgm:pt modelId="{041E1325-D7E5-4E2B-B000-697EBB15643D}" type="sibTrans" cxnId="{58DBFFE4-1CBB-4936-AEB2-63C840A0E8B8}">
      <dgm:prSet/>
      <dgm:spPr/>
      <dgm:t>
        <a:bodyPr/>
        <a:lstStyle/>
        <a:p>
          <a:endParaRPr lang="en-GB"/>
        </a:p>
      </dgm:t>
    </dgm:pt>
    <dgm:pt modelId="{FC47EDD3-6728-4825-AD56-98B7FE53AAE6}">
      <dgm:prSet phldrT="[Text]"/>
      <dgm:spPr/>
      <dgm:t>
        <a:bodyPr/>
        <a:lstStyle/>
        <a:p>
          <a:r>
            <a:rPr lang="en-GB" dirty="0" smtClean="0"/>
            <a:t>Review of field test results</a:t>
          </a:r>
          <a:endParaRPr lang="en-GB" dirty="0"/>
        </a:p>
      </dgm:t>
    </dgm:pt>
    <dgm:pt modelId="{0C3E8070-A00B-460D-88E9-91968791DFB9}" type="parTrans" cxnId="{2A566C87-2B84-4DD9-8913-F6437D4A7B30}">
      <dgm:prSet/>
      <dgm:spPr/>
      <dgm:t>
        <a:bodyPr/>
        <a:lstStyle/>
        <a:p>
          <a:endParaRPr lang="en-GB"/>
        </a:p>
      </dgm:t>
    </dgm:pt>
    <dgm:pt modelId="{D1E614B2-5F98-43B7-9A28-FF2DEFC35DA2}" type="sibTrans" cxnId="{2A566C87-2B84-4DD9-8913-F6437D4A7B30}">
      <dgm:prSet/>
      <dgm:spPr/>
      <dgm:t>
        <a:bodyPr/>
        <a:lstStyle/>
        <a:p>
          <a:endParaRPr lang="en-GB"/>
        </a:p>
      </dgm:t>
    </dgm:pt>
    <dgm:pt modelId="{F22F9B0F-3CF0-4A5B-8F2A-44F56204F1BD}">
      <dgm:prSet phldrT="[Text]"/>
      <dgm:spPr/>
      <dgm:t>
        <a:bodyPr/>
        <a:lstStyle/>
        <a:p>
          <a:r>
            <a:rPr lang="en-GB" dirty="0" smtClean="0"/>
            <a:t>Gap analysis of item bank</a:t>
          </a:r>
          <a:endParaRPr lang="en-GB" dirty="0"/>
        </a:p>
      </dgm:t>
    </dgm:pt>
    <dgm:pt modelId="{63C74A18-326E-4F41-8720-C3585AEFB16C}" type="parTrans" cxnId="{9AE3F95A-2458-423E-82DE-B176AAAC3F1E}">
      <dgm:prSet/>
      <dgm:spPr/>
      <dgm:t>
        <a:bodyPr/>
        <a:lstStyle/>
        <a:p>
          <a:endParaRPr lang="en-GB"/>
        </a:p>
      </dgm:t>
    </dgm:pt>
    <dgm:pt modelId="{1A9C5A55-FF29-4961-A95F-3AB33A9D6950}" type="sibTrans" cxnId="{9AE3F95A-2458-423E-82DE-B176AAAC3F1E}">
      <dgm:prSet/>
      <dgm:spPr/>
      <dgm:t>
        <a:bodyPr/>
        <a:lstStyle/>
        <a:p>
          <a:endParaRPr lang="en-GB"/>
        </a:p>
      </dgm:t>
    </dgm:pt>
    <dgm:pt modelId="{E4F0B085-995F-4D65-8B0F-F0CFE0BA38F0}" type="pres">
      <dgm:prSet presAssocID="{A6866DD8-758C-4C14-BD68-092464F6C00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949BEC0-CC6D-47E7-A824-9F91CE386728}" type="pres">
      <dgm:prSet presAssocID="{A6866DD8-758C-4C14-BD68-092464F6C00F}" presName="cycle" presStyleCnt="0"/>
      <dgm:spPr/>
      <dgm:t>
        <a:bodyPr/>
        <a:lstStyle/>
        <a:p>
          <a:endParaRPr lang="en-GB"/>
        </a:p>
      </dgm:t>
    </dgm:pt>
    <dgm:pt modelId="{93713F30-90DB-427D-8FB2-348F57FE4529}" type="pres">
      <dgm:prSet presAssocID="{97183B98-A522-46A2-AD73-301E502BCD5F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E7ED6A8-F990-481B-B112-8A612BFE2871}" type="pres">
      <dgm:prSet presAssocID="{CA051F10-7402-4894-8BFC-CFD79384FB6B}" presName="sibTransFirstNode" presStyleLbl="bgShp" presStyleIdx="0" presStyleCnt="1"/>
      <dgm:spPr/>
      <dgm:t>
        <a:bodyPr/>
        <a:lstStyle/>
        <a:p>
          <a:endParaRPr lang="en-GB"/>
        </a:p>
      </dgm:t>
    </dgm:pt>
    <dgm:pt modelId="{BE033A8E-98B0-4919-B105-A46E4B84960D}" type="pres">
      <dgm:prSet presAssocID="{14625F9F-C2F1-4C32-AB3F-A4A9B887B968}" presName="nodeFollowingNodes" presStyleLbl="node1" presStyleIdx="1" presStyleCnt="5" custRadScaleRad="98467" custRadScaleInc="803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92D37D-713B-4A27-85F2-5A04FBDAB809}" type="pres">
      <dgm:prSet presAssocID="{F80509DE-8592-4842-BD79-B228321BDB88}" presName="nodeFollowingNodes" presStyleLbl="node1" presStyleIdx="2" presStyleCnt="5" custRadScaleRad="95127" custRadScaleInc="-205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C866F4-8BD4-46C0-A87D-705668350DBF}" type="pres">
      <dgm:prSet presAssocID="{FC47EDD3-6728-4825-AD56-98B7FE53AAE6}" presName="nodeFollowingNodes" presStyleLbl="node1" presStyleIdx="3" presStyleCnt="5" custRadScaleRad="94856" custRadScaleInc="1824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5734FE-8C44-4CA4-B932-B7ED8A41B911}" type="pres">
      <dgm:prSet presAssocID="{F22F9B0F-3CF0-4A5B-8F2A-44F56204F1BD}" presName="nodeFollowingNodes" presStyleLbl="node1" presStyleIdx="4" presStyleCnt="5" custRadScaleRad="110280" custRadScaleInc="-104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965A582-E343-4F49-A413-58F47B64CEB4}" type="presOf" srcId="{97183B98-A522-46A2-AD73-301E502BCD5F}" destId="{93713F30-90DB-427D-8FB2-348F57FE4529}" srcOrd="0" destOrd="0" presId="urn:microsoft.com/office/officeart/2005/8/layout/cycle3"/>
    <dgm:cxn modelId="{2A566C87-2B84-4DD9-8913-F6437D4A7B30}" srcId="{A6866DD8-758C-4C14-BD68-092464F6C00F}" destId="{FC47EDD3-6728-4825-AD56-98B7FE53AAE6}" srcOrd="3" destOrd="0" parTransId="{0C3E8070-A00B-460D-88E9-91968791DFB9}" sibTransId="{D1E614B2-5F98-43B7-9A28-FF2DEFC35DA2}"/>
    <dgm:cxn modelId="{D7A08E82-306D-46FB-BC8F-F2D2E4F10F8F}" srcId="{A6866DD8-758C-4C14-BD68-092464F6C00F}" destId="{97183B98-A522-46A2-AD73-301E502BCD5F}" srcOrd="0" destOrd="0" parTransId="{08CE17D2-E78A-4D26-A735-AE18E7543FB2}" sibTransId="{CA051F10-7402-4894-8BFC-CFD79384FB6B}"/>
    <dgm:cxn modelId="{58DBFFE4-1CBB-4936-AEB2-63C840A0E8B8}" srcId="{A6866DD8-758C-4C14-BD68-092464F6C00F}" destId="{F80509DE-8592-4842-BD79-B228321BDB88}" srcOrd="2" destOrd="0" parTransId="{CD3D2C34-2CD1-4C72-9DA0-CBD967279B79}" sibTransId="{041E1325-D7E5-4E2B-B000-697EBB15643D}"/>
    <dgm:cxn modelId="{6B113204-79A9-4F26-AD37-D9A6FABDC51D}" type="presOf" srcId="{FC47EDD3-6728-4825-AD56-98B7FE53AAE6}" destId="{6EC866F4-8BD4-46C0-A87D-705668350DBF}" srcOrd="0" destOrd="0" presId="urn:microsoft.com/office/officeart/2005/8/layout/cycle3"/>
    <dgm:cxn modelId="{AC788542-37C0-449E-AF0D-1AFB191E0103}" type="presOf" srcId="{14625F9F-C2F1-4C32-AB3F-A4A9B887B968}" destId="{BE033A8E-98B0-4919-B105-A46E4B84960D}" srcOrd="0" destOrd="0" presId="urn:microsoft.com/office/officeart/2005/8/layout/cycle3"/>
    <dgm:cxn modelId="{A24531C9-F2D1-4BD6-85DA-D7A31E721011}" type="presOf" srcId="{CA051F10-7402-4894-8BFC-CFD79384FB6B}" destId="{8E7ED6A8-F990-481B-B112-8A612BFE2871}" srcOrd="0" destOrd="0" presId="urn:microsoft.com/office/officeart/2005/8/layout/cycle3"/>
    <dgm:cxn modelId="{B28FBC60-48E0-4CAA-A357-BA0885112406}" type="presOf" srcId="{F80509DE-8592-4842-BD79-B228321BDB88}" destId="{6992D37D-713B-4A27-85F2-5A04FBDAB809}" srcOrd="0" destOrd="0" presId="urn:microsoft.com/office/officeart/2005/8/layout/cycle3"/>
    <dgm:cxn modelId="{D9AE9625-2FDD-415C-B6D7-FD79CE963337}" type="presOf" srcId="{A6866DD8-758C-4C14-BD68-092464F6C00F}" destId="{E4F0B085-995F-4D65-8B0F-F0CFE0BA38F0}" srcOrd="0" destOrd="0" presId="urn:microsoft.com/office/officeart/2005/8/layout/cycle3"/>
    <dgm:cxn modelId="{CCD4E41A-E2EC-43F1-A1CF-4988A8F09C5E}" srcId="{A6866DD8-758C-4C14-BD68-092464F6C00F}" destId="{14625F9F-C2F1-4C32-AB3F-A4A9B887B968}" srcOrd="1" destOrd="0" parTransId="{B0BA0E64-37E2-4708-AECB-B4DE5F187932}" sibTransId="{95170069-1568-40D8-9F78-456F40C2E49A}"/>
    <dgm:cxn modelId="{07352074-FD64-4262-BE59-E02FCD51E2E0}" type="presOf" srcId="{F22F9B0F-3CF0-4A5B-8F2A-44F56204F1BD}" destId="{385734FE-8C44-4CA4-B932-B7ED8A41B911}" srcOrd="0" destOrd="0" presId="urn:microsoft.com/office/officeart/2005/8/layout/cycle3"/>
    <dgm:cxn modelId="{9AE3F95A-2458-423E-82DE-B176AAAC3F1E}" srcId="{A6866DD8-758C-4C14-BD68-092464F6C00F}" destId="{F22F9B0F-3CF0-4A5B-8F2A-44F56204F1BD}" srcOrd="4" destOrd="0" parTransId="{63C74A18-326E-4F41-8720-C3585AEFB16C}" sibTransId="{1A9C5A55-FF29-4961-A95F-3AB33A9D6950}"/>
    <dgm:cxn modelId="{9D6A39F6-075A-470D-A33F-D6C52380BDE7}" type="presParOf" srcId="{E4F0B085-995F-4D65-8B0F-F0CFE0BA38F0}" destId="{F949BEC0-CC6D-47E7-A824-9F91CE386728}" srcOrd="0" destOrd="0" presId="urn:microsoft.com/office/officeart/2005/8/layout/cycle3"/>
    <dgm:cxn modelId="{717548D2-2B04-4B40-BB67-EE216E06A139}" type="presParOf" srcId="{F949BEC0-CC6D-47E7-A824-9F91CE386728}" destId="{93713F30-90DB-427D-8FB2-348F57FE4529}" srcOrd="0" destOrd="0" presId="urn:microsoft.com/office/officeart/2005/8/layout/cycle3"/>
    <dgm:cxn modelId="{199DFA0E-E9E0-4560-9191-5B6805010632}" type="presParOf" srcId="{F949BEC0-CC6D-47E7-A824-9F91CE386728}" destId="{8E7ED6A8-F990-481B-B112-8A612BFE2871}" srcOrd="1" destOrd="0" presId="urn:microsoft.com/office/officeart/2005/8/layout/cycle3"/>
    <dgm:cxn modelId="{B1D5566D-14E0-4795-AB0C-C00CE847F785}" type="presParOf" srcId="{F949BEC0-CC6D-47E7-A824-9F91CE386728}" destId="{BE033A8E-98B0-4919-B105-A46E4B84960D}" srcOrd="2" destOrd="0" presId="urn:microsoft.com/office/officeart/2005/8/layout/cycle3"/>
    <dgm:cxn modelId="{42290667-89B8-45F8-9E31-4E5DBFC129D2}" type="presParOf" srcId="{F949BEC0-CC6D-47E7-A824-9F91CE386728}" destId="{6992D37D-713B-4A27-85F2-5A04FBDAB809}" srcOrd="3" destOrd="0" presId="urn:microsoft.com/office/officeart/2005/8/layout/cycle3"/>
    <dgm:cxn modelId="{E4A018FD-5E3B-42DD-BBAE-9021780C7BF6}" type="presParOf" srcId="{F949BEC0-CC6D-47E7-A824-9F91CE386728}" destId="{6EC866F4-8BD4-46C0-A87D-705668350DBF}" srcOrd="4" destOrd="0" presId="urn:microsoft.com/office/officeart/2005/8/layout/cycle3"/>
    <dgm:cxn modelId="{50204F70-94F9-43E4-9546-491C4EBFEFF6}" type="presParOf" srcId="{F949BEC0-CC6D-47E7-A824-9F91CE386728}" destId="{385734FE-8C44-4CA4-B932-B7ED8A41B911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>
        <a:solidFill>
          <a:schemeClr val="bg1"/>
        </a:solidFill>
      </dgm:spPr>
      <dgm:t>
        <a:bodyPr/>
        <a:lstStyle/>
        <a:p>
          <a:r>
            <a:rPr lang="en-GB" b="0" dirty="0" smtClean="0">
              <a:solidFill>
                <a:srgbClr val="B1426D"/>
              </a:solidFill>
            </a:rPr>
            <a:t>Right Expertise</a:t>
          </a:r>
          <a:endParaRPr lang="en-GB" b="0" dirty="0">
            <a:solidFill>
              <a:srgbClr val="B1426D"/>
            </a:solidFill>
          </a:endParaRPr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GB"/>
        </a:p>
      </dgm:t>
    </dgm:pt>
    <dgm:pt modelId="{471C5774-5E0A-473B-AE60-9BA153772CA9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xxx</a:t>
          </a:r>
          <a:endParaRPr lang="en-GB" dirty="0">
            <a:solidFill>
              <a:schemeClr val="bg1"/>
            </a:solidFill>
          </a:endParaRPr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3AB00F3-C601-450D-8B82-55F2515E822F}" type="presOf" srcId="{50B1B9B4-AD8D-4A94-A283-E7B495884354}" destId="{E513821D-7D7D-4155-8537-5BF8DDEEADE0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066D448F-0C28-4C4D-B458-10AE489CF600}" type="presOf" srcId="{AEC413B5-706D-4AEC-9354-C0137B4D737C}" destId="{2B2431FA-B96A-4570-B87F-AA6F7734F924}" srcOrd="0" destOrd="0" presId="urn:microsoft.com/office/officeart/2005/8/layout/equation1"/>
    <dgm:cxn modelId="{715EE50C-300D-44D9-BA7F-8B73B83FF2B9}" type="presOf" srcId="{9FA4B8D4-3966-43D3-BE96-A0AE07B39C04}" destId="{A70F3188-BF32-4AC7-8DDB-7A6072E47867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D8A2887C-BB37-4C9B-A680-6950751FEA7A}" type="presOf" srcId="{A55D6DDA-939F-4A6C-90E1-95908EB2A953}" destId="{3ADD6B8B-91E8-4F3D-9FA2-96CDD9CD9ACC}" srcOrd="0" destOrd="0" presId="urn:microsoft.com/office/officeart/2005/8/layout/equation1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60F09732-6725-425B-934A-AC2188E90EC0}" type="presOf" srcId="{86FD7F44-C65B-4167-B395-7F74DF3769EE}" destId="{56DFECDB-FDEE-4856-A1C6-EF7B964AA95D}" srcOrd="0" destOrd="0" presId="urn:microsoft.com/office/officeart/2005/8/layout/equation1"/>
    <dgm:cxn modelId="{987C2838-9F1C-4F99-9FC0-5793D3E6A343}" type="presOf" srcId="{3978ED00-6B36-475A-882F-C08297D37F3C}" destId="{F265B45E-0806-4605-B5C2-2A61C66B7234}" srcOrd="0" destOrd="0" presId="urn:microsoft.com/office/officeart/2005/8/layout/equation1"/>
    <dgm:cxn modelId="{ED350CC7-167E-4298-BB18-D2EB4EE6AF02}" type="presOf" srcId="{D7A99EF5-0D8A-4E35-924F-848DCD02E79C}" destId="{C02F79D8-5C6D-49FE-8979-2D738E3C8B1F}" srcOrd="0" destOrd="0" presId="urn:microsoft.com/office/officeart/2005/8/layout/equation1"/>
    <dgm:cxn modelId="{B296A829-2C3E-44A4-84BA-45CF69058522}" type="presOf" srcId="{471C5774-5E0A-473B-AE60-9BA153772CA9}" destId="{41B6D144-6F1A-408F-98CA-68D3798A83CC}" srcOrd="0" destOrd="0" presId="urn:microsoft.com/office/officeart/2005/8/layout/equation1"/>
    <dgm:cxn modelId="{B47C6FEE-0D33-4E9C-82CC-8B529EF27222}" type="presParOf" srcId="{2B2431FA-B96A-4570-B87F-AA6F7734F924}" destId="{F265B45E-0806-4605-B5C2-2A61C66B7234}" srcOrd="0" destOrd="0" presId="urn:microsoft.com/office/officeart/2005/8/layout/equation1"/>
    <dgm:cxn modelId="{38714106-980F-4CF4-8D5C-0225AC53CD54}" type="presParOf" srcId="{2B2431FA-B96A-4570-B87F-AA6F7734F924}" destId="{B9B8FD4E-4AE5-4C5F-99DE-DB7B5E1781D6}" srcOrd="1" destOrd="0" presId="urn:microsoft.com/office/officeart/2005/8/layout/equation1"/>
    <dgm:cxn modelId="{41A2DF51-7C0C-4868-AF90-FB3EDD659B37}" type="presParOf" srcId="{2B2431FA-B96A-4570-B87F-AA6F7734F924}" destId="{A70F3188-BF32-4AC7-8DDB-7A6072E47867}" srcOrd="2" destOrd="0" presId="urn:microsoft.com/office/officeart/2005/8/layout/equation1"/>
    <dgm:cxn modelId="{80FDB10C-0F68-41FF-8E66-D69A9B30071E}" type="presParOf" srcId="{2B2431FA-B96A-4570-B87F-AA6F7734F924}" destId="{BCA4D113-9E93-4EFA-B02F-AFE248847BC5}" srcOrd="3" destOrd="0" presId="urn:microsoft.com/office/officeart/2005/8/layout/equation1"/>
    <dgm:cxn modelId="{DDB79FBA-EE73-4F44-B9D8-DD4A0EA07251}" type="presParOf" srcId="{2B2431FA-B96A-4570-B87F-AA6F7734F924}" destId="{3ADD6B8B-91E8-4F3D-9FA2-96CDD9CD9ACC}" srcOrd="4" destOrd="0" presId="urn:microsoft.com/office/officeart/2005/8/layout/equation1"/>
    <dgm:cxn modelId="{36891954-9A23-4895-8EED-535F8D98661B}" type="presParOf" srcId="{2B2431FA-B96A-4570-B87F-AA6F7734F924}" destId="{5A50A6F5-8351-40F9-99DD-25BAE8B7BB22}" srcOrd="5" destOrd="0" presId="urn:microsoft.com/office/officeart/2005/8/layout/equation1"/>
    <dgm:cxn modelId="{56B4B69F-4BA0-4216-8A75-C6642A1F4E7E}" type="presParOf" srcId="{2B2431FA-B96A-4570-B87F-AA6F7734F924}" destId="{56DFECDB-FDEE-4856-A1C6-EF7B964AA95D}" srcOrd="6" destOrd="0" presId="urn:microsoft.com/office/officeart/2005/8/layout/equation1"/>
    <dgm:cxn modelId="{A23224D8-FA73-4A0D-813E-033B7118F246}" type="presParOf" srcId="{2B2431FA-B96A-4570-B87F-AA6F7734F924}" destId="{A6C063A4-934B-43D4-BA58-7DE068828814}" srcOrd="7" destOrd="0" presId="urn:microsoft.com/office/officeart/2005/8/layout/equation1"/>
    <dgm:cxn modelId="{E0DDDF8B-EC69-48EB-A57B-6759AC73522C}" type="presParOf" srcId="{2B2431FA-B96A-4570-B87F-AA6F7734F924}" destId="{E513821D-7D7D-4155-8537-5BF8DDEEADE0}" srcOrd="8" destOrd="0" presId="urn:microsoft.com/office/officeart/2005/8/layout/equation1"/>
    <dgm:cxn modelId="{277E5528-78C0-4E13-8682-29A74D32F1B0}" type="presParOf" srcId="{2B2431FA-B96A-4570-B87F-AA6F7734F924}" destId="{0F3EFA86-341D-4677-BC76-2D3ED2E36268}" srcOrd="9" destOrd="0" presId="urn:microsoft.com/office/officeart/2005/8/layout/equation1"/>
    <dgm:cxn modelId="{F7AC63CB-F23D-4FDA-9690-8176AF92A195}" type="presParOf" srcId="{2B2431FA-B96A-4570-B87F-AA6F7734F924}" destId="{C02F79D8-5C6D-49FE-8979-2D738E3C8B1F}" srcOrd="10" destOrd="0" presId="urn:microsoft.com/office/officeart/2005/8/layout/equation1"/>
    <dgm:cxn modelId="{C3B1B780-0B82-4A07-BF67-6995DC24337D}" type="presParOf" srcId="{2B2431FA-B96A-4570-B87F-AA6F7734F924}" destId="{1D07D978-27C8-4CF5-AFAA-8B42450B2DF5}" srcOrd="11" destOrd="0" presId="urn:microsoft.com/office/officeart/2005/8/layout/equation1"/>
    <dgm:cxn modelId="{AFA91651-769E-4090-8E44-96E240AAE404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40B2F4-11AD-4647-A386-D26C65D19298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D2B9274E-36A3-4FF1-B0FB-BAF2DDDF6D7D}">
      <dgm:prSet phldrT="[Text]"/>
      <dgm:spPr/>
      <dgm:t>
        <a:bodyPr/>
        <a:lstStyle/>
        <a:p>
          <a:r>
            <a:rPr lang="en-GB" b="1" dirty="0" smtClean="0"/>
            <a:t>Assignments</a:t>
          </a:r>
          <a:endParaRPr lang="en-GB" b="1" dirty="0"/>
        </a:p>
      </dgm:t>
    </dgm:pt>
    <dgm:pt modelId="{4AA21D17-E132-407F-A596-CC6280D4F70D}" type="parTrans" cxnId="{DEA0CF66-561A-4F34-AEE6-43DBE295C3AC}">
      <dgm:prSet/>
      <dgm:spPr/>
      <dgm:t>
        <a:bodyPr/>
        <a:lstStyle/>
        <a:p>
          <a:endParaRPr lang="en-GB"/>
        </a:p>
      </dgm:t>
    </dgm:pt>
    <dgm:pt modelId="{2FFD3686-5E46-4E20-8E8A-BF0CC8A08F9B}" type="sibTrans" cxnId="{DEA0CF66-561A-4F34-AEE6-43DBE295C3AC}">
      <dgm:prSet/>
      <dgm:spPr/>
      <dgm:t>
        <a:bodyPr/>
        <a:lstStyle/>
        <a:p>
          <a:endParaRPr lang="en-GB"/>
        </a:p>
      </dgm:t>
    </dgm:pt>
    <dgm:pt modelId="{B13A3CC2-3176-401C-8792-671038B36ED5}">
      <dgm:prSet/>
      <dgm:spPr/>
      <dgm:t>
        <a:bodyPr/>
        <a:lstStyle/>
        <a:p>
          <a:r>
            <a:rPr lang="en-GB" dirty="0" smtClean="0"/>
            <a:t>Gap analysis</a:t>
          </a:r>
        </a:p>
      </dgm:t>
    </dgm:pt>
    <dgm:pt modelId="{E8079AFB-3814-4462-8A58-2885A383A122}" type="parTrans" cxnId="{D8F44F07-7479-4B60-8D6D-CA5958F4493C}">
      <dgm:prSet/>
      <dgm:spPr/>
      <dgm:t>
        <a:bodyPr/>
        <a:lstStyle/>
        <a:p>
          <a:endParaRPr lang="en-GB"/>
        </a:p>
      </dgm:t>
    </dgm:pt>
    <dgm:pt modelId="{674D6E80-4130-4804-8FD2-B2F35AD36BB3}" type="sibTrans" cxnId="{D8F44F07-7479-4B60-8D6D-CA5958F4493C}">
      <dgm:prSet/>
      <dgm:spPr/>
      <dgm:t>
        <a:bodyPr/>
        <a:lstStyle/>
        <a:p>
          <a:endParaRPr lang="en-GB"/>
        </a:p>
      </dgm:t>
    </dgm:pt>
    <dgm:pt modelId="{BA37DDF0-06A8-4D8F-A2EB-55347597C11D}">
      <dgm:prSet/>
      <dgm:spPr/>
      <dgm:t>
        <a:bodyPr/>
        <a:lstStyle/>
        <a:p>
          <a:r>
            <a:rPr lang="en-GB" b="1" dirty="0" smtClean="0"/>
            <a:t>Training</a:t>
          </a:r>
        </a:p>
      </dgm:t>
    </dgm:pt>
    <dgm:pt modelId="{91BA5C5F-85AA-43CE-8D02-8B7480D47AF2}" type="parTrans" cxnId="{7BE486F3-4BE6-4BA8-9F1A-6A40BAD30FB3}">
      <dgm:prSet/>
      <dgm:spPr/>
      <dgm:t>
        <a:bodyPr/>
        <a:lstStyle/>
        <a:p>
          <a:endParaRPr lang="en-GB"/>
        </a:p>
      </dgm:t>
    </dgm:pt>
    <dgm:pt modelId="{3F1D0374-E3CB-42DD-80C7-1341A492436F}" type="sibTrans" cxnId="{7BE486F3-4BE6-4BA8-9F1A-6A40BAD30FB3}">
      <dgm:prSet/>
      <dgm:spPr/>
      <dgm:t>
        <a:bodyPr/>
        <a:lstStyle/>
        <a:p>
          <a:endParaRPr lang="en-GB"/>
        </a:p>
      </dgm:t>
    </dgm:pt>
    <dgm:pt modelId="{4C79CFFA-8199-4A0F-A3FB-CB5B5001F1F5}">
      <dgm:prSet/>
      <dgm:spPr/>
      <dgm:t>
        <a:bodyPr/>
        <a:lstStyle/>
        <a:p>
          <a:r>
            <a:rPr lang="en-GB" dirty="0" smtClean="0"/>
            <a:t>Good item writing practices</a:t>
          </a:r>
        </a:p>
      </dgm:t>
    </dgm:pt>
    <dgm:pt modelId="{D19A6314-9F39-47DB-B2D6-49323A77A6C2}" type="parTrans" cxnId="{35AF6CA4-D69D-4BD2-A8DD-13E42EDECF48}">
      <dgm:prSet/>
      <dgm:spPr/>
      <dgm:t>
        <a:bodyPr/>
        <a:lstStyle/>
        <a:p>
          <a:endParaRPr lang="en-GB"/>
        </a:p>
      </dgm:t>
    </dgm:pt>
    <dgm:pt modelId="{900967BB-AF7E-4897-B3A8-DD3D7B07279F}" type="sibTrans" cxnId="{35AF6CA4-D69D-4BD2-A8DD-13E42EDECF48}">
      <dgm:prSet/>
      <dgm:spPr/>
      <dgm:t>
        <a:bodyPr/>
        <a:lstStyle/>
        <a:p>
          <a:endParaRPr lang="en-GB"/>
        </a:p>
      </dgm:t>
    </dgm:pt>
    <dgm:pt modelId="{C3A4F1BB-BAF8-4574-9F03-54E31368AD16}">
      <dgm:prSet/>
      <dgm:spPr/>
      <dgm:t>
        <a:bodyPr/>
        <a:lstStyle/>
        <a:p>
          <a:r>
            <a:rPr lang="en-GB" dirty="0" smtClean="0"/>
            <a:t>Style guidelines</a:t>
          </a:r>
        </a:p>
      </dgm:t>
    </dgm:pt>
    <dgm:pt modelId="{3586BB88-FE7D-49DA-BF45-C5C2293EFC10}" type="parTrans" cxnId="{638B4186-CD99-4B27-A9A2-79C80AB08CE0}">
      <dgm:prSet/>
      <dgm:spPr/>
      <dgm:t>
        <a:bodyPr/>
        <a:lstStyle/>
        <a:p>
          <a:endParaRPr lang="en-GB"/>
        </a:p>
      </dgm:t>
    </dgm:pt>
    <dgm:pt modelId="{61FAAAB3-955C-406F-9C9B-34F654EE5D8B}" type="sibTrans" cxnId="{638B4186-CD99-4B27-A9A2-79C80AB08CE0}">
      <dgm:prSet/>
      <dgm:spPr/>
      <dgm:t>
        <a:bodyPr/>
        <a:lstStyle/>
        <a:p>
          <a:endParaRPr lang="en-GB"/>
        </a:p>
      </dgm:t>
    </dgm:pt>
    <dgm:pt modelId="{0EC4051F-FFE5-48D1-B2F1-97D4F3137B0A}">
      <dgm:prSet/>
      <dgm:spPr/>
      <dgm:t>
        <a:bodyPr/>
        <a:lstStyle/>
        <a:p>
          <a:r>
            <a:rPr lang="en-GB" dirty="0" smtClean="0"/>
            <a:t>Cultural sensitivity</a:t>
          </a:r>
        </a:p>
      </dgm:t>
    </dgm:pt>
    <dgm:pt modelId="{378D38D9-8463-4AB1-A2FD-9DDA4CBED81D}" type="parTrans" cxnId="{84713D4D-43A8-483D-AAAA-E1A5BC7C6963}">
      <dgm:prSet/>
      <dgm:spPr/>
      <dgm:t>
        <a:bodyPr/>
        <a:lstStyle/>
        <a:p>
          <a:endParaRPr lang="en-GB"/>
        </a:p>
      </dgm:t>
    </dgm:pt>
    <dgm:pt modelId="{4401405D-3434-4EBF-86BF-4BAD06DD4EA8}" type="sibTrans" cxnId="{84713D4D-43A8-483D-AAAA-E1A5BC7C6963}">
      <dgm:prSet/>
      <dgm:spPr/>
      <dgm:t>
        <a:bodyPr/>
        <a:lstStyle/>
        <a:p>
          <a:endParaRPr lang="en-GB"/>
        </a:p>
      </dgm:t>
    </dgm:pt>
    <dgm:pt modelId="{F5DF5E8A-8E13-4A35-9B6A-BDF711A42496}">
      <dgm:prSet/>
      <dgm:spPr/>
      <dgm:t>
        <a:bodyPr/>
        <a:lstStyle/>
        <a:p>
          <a:r>
            <a:rPr lang="en-GB" dirty="0" smtClean="0"/>
            <a:t>Intellectual property rights</a:t>
          </a:r>
        </a:p>
      </dgm:t>
    </dgm:pt>
    <dgm:pt modelId="{29D7D63C-9D67-45F0-8C92-F41468313A96}" type="parTrans" cxnId="{66A20F8F-C9DB-45D4-BB2D-895046F39503}">
      <dgm:prSet/>
      <dgm:spPr/>
      <dgm:t>
        <a:bodyPr/>
        <a:lstStyle/>
        <a:p>
          <a:endParaRPr lang="en-GB"/>
        </a:p>
      </dgm:t>
    </dgm:pt>
    <dgm:pt modelId="{2D783D99-BF4F-4F50-B8A4-417168C03C7C}" type="sibTrans" cxnId="{66A20F8F-C9DB-45D4-BB2D-895046F39503}">
      <dgm:prSet/>
      <dgm:spPr/>
      <dgm:t>
        <a:bodyPr/>
        <a:lstStyle/>
        <a:p>
          <a:endParaRPr lang="en-GB"/>
        </a:p>
      </dgm:t>
    </dgm:pt>
    <dgm:pt modelId="{CEAE6A93-85F8-4382-B887-E7AF6FED8BB9}">
      <dgm:prSet/>
      <dgm:spPr/>
      <dgm:t>
        <a:bodyPr/>
        <a:lstStyle/>
        <a:p>
          <a:r>
            <a:rPr lang="en-GB" dirty="0" smtClean="0"/>
            <a:t>Confidentiality</a:t>
          </a:r>
        </a:p>
      </dgm:t>
    </dgm:pt>
    <dgm:pt modelId="{350F1FB2-B3A4-4E7A-991B-8DC2A447CEEB}" type="parTrans" cxnId="{ECB68E09-9E05-477C-A45E-117906B2D412}">
      <dgm:prSet/>
      <dgm:spPr/>
      <dgm:t>
        <a:bodyPr/>
        <a:lstStyle/>
        <a:p>
          <a:endParaRPr lang="en-GB"/>
        </a:p>
      </dgm:t>
    </dgm:pt>
    <dgm:pt modelId="{50C2E31C-7999-40AB-8519-0E4186B7EAF8}" type="sibTrans" cxnId="{ECB68E09-9E05-477C-A45E-117906B2D412}">
      <dgm:prSet/>
      <dgm:spPr/>
      <dgm:t>
        <a:bodyPr/>
        <a:lstStyle/>
        <a:p>
          <a:endParaRPr lang="en-GB"/>
        </a:p>
      </dgm:t>
    </dgm:pt>
    <dgm:pt modelId="{35DE2A1E-7831-499A-AFBA-683D135DC13B}">
      <dgm:prSet/>
      <dgm:spPr/>
      <dgm:t>
        <a:bodyPr/>
        <a:lstStyle/>
        <a:p>
          <a:r>
            <a:rPr lang="en-GB" b="1" dirty="0" smtClean="0"/>
            <a:t>Review procedures</a:t>
          </a:r>
        </a:p>
      </dgm:t>
    </dgm:pt>
    <dgm:pt modelId="{0923F0A5-2424-4F30-87E3-DBA004D2013E}" type="parTrans" cxnId="{17A4CF9A-D49A-45CD-85CE-0237C54F929C}">
      <dgm:prSet/>
      <dgm:spPr/>
      <dgm:t>
        <a:bodyPr/>
        <a:lstStyle/>
        <a:p>
          <a:endParaRPr lang="en-GB"/>
        </a:p>
      </dgm:t>
    </dgm:pt>
    <dgm:pt modelId="{F940BEDE-61F6-429F-82C8-8852DE58B1D3}" type="sibTrans" cxnId="{17A4CF9A-D49A-45CD-85CE-0237C54F929C}">
      <dgm:prSet/>
      <dgm:spPr/>
      <dgm:t>
        <a:bodyPr/>
        <a:lstStyle/>
        <a:p>
          <a:endParaRPr lang="en-GB"/>
        </a:p>
      </dgm:t>
    </dgm:pt>
    <dgm:pt modelId="{01B50E2B-0751-4DCC-A349-13A122F75007}">
      <dgm:prSet/>
      <dgm:spPr/>
      <dgm:t>
        <a:bodyPr/>
        <a:lstStyle/>
        <a:p>
          <a:r>
            <a:rPr lang="en-GB" dirty="0" smtClean="0"/>
            <a:t>Editorial review</a:t>
          </a:r>
        </a:p>
      </dgm:t>
    </dgm:pt>
    <dgm:pt modelId="{59E50EC8-21DD-4C23-981C-EAE4ABDB5D1B}" type="parTrans" cxnId="{5B402092-2FE3-48AE-BFA2-2B0D63B4D619}">
      <dgm:prSet/>
      <dgm:spPr/>
      <dgm:t>
        <a:bodyPr/>
        <a:lstStyle/>
        <a:p>
          <a:endParaRPr lang="en-GB"/>
        </a:p>
      </dgm:t>
    </dgm:pt>
    <dgm:pt modelId="{6E006B3B-1B35-4894-AA5A-58CA3DF15B82}" type="sibTrans" cxnId="{5B402092-2FE3-48AE-BFA2-2B0D63B4D619}">
      <dgm:prSet/>
      <dgm:spPr/>
      <dgm:t>
        <a:bodyPr/>
        <a:lstStyle/>
        <a:p>
          <a:endParaRPr lang="en-GB"/>
        </a:p>
      </dgm:t>
    </dgm:pt>
    <dgm:pt modelId="{D6E51431-711C-4684-B636-FA3DC5AF511D}">
      <dgm:prSet/>
      <dgm:spPr/>
      <dgm:t>
        <a:bodyPr/>
        <a:lstStyle/>
        <a:p>
          <a:r>
            <a:rPr lang="en-GB" dirty="0" smtClean="0"/>
            <a:t>Content review</a:t>
          </a:r>
        </a:p>
      </dgm:t>
    </dgm:pt>
    <dgm:pt modelId="{94DF8BB7-F948-463B-A409-FD498E067E31}" type="parTrans" cxnId="{484C2314-EE30-4D92-ABAF-676596D0C6B4}">
      <dgm:prSet/>
      <dgm:spPr/>
      <dgm:t>
        <a:bodyPr/>
        <a:lstStyle/>
        <a:p>
          <a:endParaRPr lang="en-GB"/>
        </a:p>
      </dgm:t>
    </dgm:pt>
    <dgm:pt modelId="{DE9E68A3-C69D-4D82-A646-D46E3B0D4848}" type="sibTrans" cxnId="{484C2314-EE30-4D92-ABAF-676596D0C6B4}">
      <dgm:prSet/>
      <dgm:spPr/>
      <dgm:t>
        <a:bodyPr/>
        <a:lstStyle/>
        <a:p>
          <a:endParaRPr lang="en-GB"/>
        </a:p>
      </dgm:t>
    </dgm:pt>
    <dgm:pt modelId="{06A537A2-D1A2-428D-9947-6E42344E1685}">
      <dgm:prSet/>
      <dgm:spPr/>
      <dgm:t>
        <a:bodyPr/>
        <a:lstStyle/>
        <a:p>
          <a:r>
            <a:rPr lang="en-GB" dirty="0" smtClean="0"/>
            <a:t>Acceptance criteria</a:t>
          </a:r>
        </a:p>
      </dgm:t>
    </dgm:pt>
    <dgm:pt modelId="{1B2484A2-C2CC-4CA9-9255-2CF04440ABB7}" type="parTrans" cxnId="{CFD83A27-BEBB-4C1A-AA43-BDA75451144D}">
      <dgm:prSet/>
      <dgm:spPr/>
      <dgm:t>
        <a:bodyPr/>
        <a:lstStyle/>
        <a:p>
          <a:endParaRPr lang="en-GB"/>
        </a:p>
      </dgm:t>
    </dgm:pt>
    <dgm:pt modelId="{A0943991-734D-4A43-B0CE-32B3AF8ACC45}" type="sibTrans" cxnId="{CFD83A27-BEBB-4C1A-AA43-BDA75451144D}">
      <dgm:prSet/>
      <dgm:spPr/>
      <dgm:t>
        <a:bodyPr/>
        <a:lstStyle/>
        <a:p>
          <a:endParaRPr lang="en-GB"/>
        </a:p>
      </dgm:t>
    </dgm:pt>
    <dgm:pt modelId="{0EA61FDA-A1BC-4C7D-A022-ABEEE3168BA7}">
      <dgm:prSet/>
      <dgm:spPr/>
      <dgm:t>
        <a:bodyPr/>
        <a:lstStyle/>
        <a:p>
          <a:r>
            <a:rPr lang="en-GB" b="1" dirty="0" smtClean="0"/>
            <a:t>Item performance monitoring</a:t>
          </a:r>
        </a:p>
      </dgm:t>
    </dgm:pt>
    <dgm:pt modelId="{35B7451F-627E-48FD-A40B-CB14AD6AA5EB}" type="parTrans" cxnId="{FB1C6230-0899-457A-80B8-BD2E4BDAC9F8}">
      <dgm:prSet/>
      <dgm:spPr/>
      <dgm:t>
        <a:bodyPr/>
        <a:lstStyle/>
        <a:p>
          <a:endParaRPr lang="en-GB"/>
        </a:p>
      </dgm:t>
    </dgm:pt>
    <dgm:pt modelId="{6C7A8F7C-B227-490B-ABC7-6E3456C56083}" type="sibTrans" cxnId="{FB1C6230-0899-457A-80B8-BD2E4BDAC9F8}">
      <dgm:prSet/>
      <dgm:spPr/>
      <dgm:t>
        <a:bodyPr/>
        <a:lstStyle/>
        <a:p>
          <a:endParaRPr lang="en-GB"/>
        </a:p>
      </dgm:t>
    </dgm:pt>
    <dgm:pt modelId="{86A64902-14C3-4E6B-A8E2-D8A7FEAF5678}">
      <dgm:prSet/>
      <dgm:spPr/>
      <dgm:t>
        <a:bodyPr/>
        <a:lstStyle/>
        <a:p>
          <a:r>
            <a:rPr lang="en-GB" dirty="0" smtClean="0"/>
            <a:t>Feedback mechanisms</a:t>
          </a:r>
        </a:p>
      </dgm:t>
    </dgm:pt>
    <dgm:pt modelId="{03BEDE69-D507-4B31-80EB-08A09CD2D05F}" type="parTrans" cxnId="{26D0827C-09C3-4A27-8951-D0B8F2860260}">
      <dgm:prSet/>
      <dgm:spPr/>
      <dgm:t>
        <a:bodyPr/>
        <a:lstStyle/>
        <a:p>
          <a:endParaRPr lang="en-GB"/>
        </a:p>
      </dgm:t>
    </dgm:pt>
    <dgm:pt modelId="{B82E3BD5-131D-4927-B6EA-14DFD6FFF209}" type="sibTrans" cxnId="{26D0827C-09C3-4A27-8951-D0B8F2860260}">
      <dgm:prSet/>
      <dgm:spPr/>
      <dgm:t>
        <a:bodyPr/>
        <a:lstStyle/>
        <a:p>
          <a:endParaRPr lang="en-GB"/>
        </a:p>
      </dgm:t>
    </dgm:pt>
    <dgm:pt modelId="{F91ADC2E-76E7-4C13-981B-92F4D7F4534E}">
      <dgm:prSet/>
      <dgm:spPr/>
      <dgm:t>
        <a:bodyPr/>
        <a:lstStyle/>
        <a:p>
          <a:endParaRPr lang="en-GB" dirty="0" smtClean="0"/>
        </a:p>
      </dgm:t>
    </dgm:pt>
    <dgm:pt modelId="{67DA0EB6-C2F7-435E-9889-A10CAB5C28D3}" type="parTrans" cxnId="{707DF114-C580-4AB4-AFE1-E2D25B7EF994}">
      <dgm:prSet/>
      <dgm:spPr/>
      <dgm:t>
        <a:bodyPr/>
        <a:lstStyle/>
        <a:p>
          <a:endParaRPr lang="en-GB"/>
        </a:p>
      </dgm:t>
    </dgm:pt>
    <dgm:pt modelId="{437DB076-AD5E-454A-8BE5-5D97F0E23687}" type="sibTrans" cxnId="{707DF114-C580-4AB4-AFE1-E2D25B7EF994}">
      <dgm:prSet/>
      <dgm:spPr/>
      <dgm:t>
        <a:bodyPr/>
        <a:lstStyle/>
        <a:p>
          <a:endParaRPr lang="en-GB"/>
        </a:p>
      </dgm:t>
    </dgm:pt>
    <dgm:pt modelId="{8E7B7AC2-4A84-416B-B37D-5D57864190C5}">
      <dgm:prSet/>
      <dgm:spPr/>
      <dgm:t>
        <a:bodyPr/>
        <a:lstStyle/>
        <a:p>
          <a:endParaRPr lang="en-GB" dirty="0" smtClean="0"/>
        </a:p>
      </dgm:t>
    </dgm:pt>
    <dgm:pt modelId="{B94DBE98-0BCE-44F2-89DD-EDDC54B98E03}" type="parTrans" cxnId="{E18B2D00-873F-4B1D-A875-AC7047B8AB5D}">
      <dgm:prSet/>
      <dgm:spPr/>
      <dgm:t>
        <a:bodyPr/>
        <a:lstStyle/>
        <a:p>
          <a:endParaRPr lang="en-GB"/>
        </a:p>
      </dgm:t>
    </dgm:pt>
    <dgm:pt modelId="{62E05CEF-A93C-42D9-AAEF-406BCEFFCBF4}" type="sibTrans" cxnId="{E18B2D00-873F-4B1D-A875-AC7047B8AB5D}">
      <dgm:prSet/>
      <dgm:spPr/>
      <dgm:t>
        <a:bodyPr/>
        <a:lstStyle/>
        <a:p>
          <a:endParaRPr lang="en-GB"/>
        </a:p>
      </dgm:t>
    </dgm:pt>
    <dgm:pt modelId="{7F383AD4-50F4-4C64-9D9C-117C471E7140}">
      <dgm:prSet/>
      <dgm:spPr/>
      <dgm:t>
        <a:bodyPr/>
        <a:lstStyle/>
        <a:p>
          <a:endParaRPr lang="en-GB" dirty="0" smtClean="0"/>
        </a:p>
      </dgm:t>
    </dgm:pt>
    <dgm:pt modelId="{F764379B-014F-4C77-B3E5-74CC90353BBD}" type="parTrans" cxnId="{9065F96D-B952-4FE4-817A-54BA4AC64C07}">
      <dgm:prSet/>
      <dgm:spPr/>
      <dgm:t>
        <a:bodyPr/>
        <a:lstStyle/>
        <a:p>
          <a:endParaRPr lang="en-GB"/>
        </a:p>
      </dgm:t>
    </dgm:pt>
    <dgm:pt modelId="{4033513E-7637-4CE7-A02B-BF8170029BD4}" type="sibTrans" cxnId="{9065F96D-B952-4FE4-817A-54BA4AC64C07}">
      <dgm:prSet/>
      <dgm:spPr/>
      <dgm:t>
        <a:bodyPr/>
        <a:lstStyle/>
        <a:p>
          <a:endParaRPr lang="en-GB"/>
        </a:p>
      </dgm:t>
    </dgm:pt>
    <dgm:pt modelId="{69115578-0240-4BC9-BF2C-D114E6AD8660}">
      <dgm:prSet/>
      <dgm:spPr/>
      <dgm:t>
        <a:bodyPr/>
        <a:lstStyle/>
        <a:p>
          <a:endParaRPr lang="en-GB" dirty="0" smtClean="0"/>
        </a:p>
      </dgm:t>
    </dgm:pt>
    <dgm:pt modelId="{583BE800-86B8-4DC6-9191-F62CCE3BC704}" type="parTrans" cxnId="{14208D53-0FD0-46FA-8714-62ADE0F3E30D}">
      <dgm:prSet/>
      <dgm:spPr/>
      <dgm:t>
        <a:bodyPr/>
        <a:lstStyle/>
        <a:p>
          <a:endParaRPr lang="en-GB"/>
        </a:p>
      </dgm:t>
    </dgm:pt>
    <dgm:pt modelId="{D035582B-1B0D-4137-9BB4-4105DC3ABBF1}" type="sibTrans" cxnId="{14208D53-0FD0-46FA-8714-62ADE0F3E30D}">
      <dgm:prSet/>
      <dgm:spPr/>
      <dgm:t>
        <a:bodyPr/>
        <a:lstStyle/>
        <a:p>
          <a:endParaRPr lang="en-GB"/>
        </a:p>
      </dgm:t>
    </dgm:pt>
    <dgm:pt modelId="{FD009B24-ABFB-4D14-BB11-F2F5E4D81AFE}">
      <dgm:prSet/>
      <dgm:spPr/>
      <dgm:t>
        <a:bodyPr/>
        <a:lstStyle/>
        <a:p>
          <a:endParaRPr lang="en-GB" dirty="0" smtClean="0"/>
        </a:p>
      </dgm:t>
    </dgm:pt>
    <dgm:pt modelId="{D00FD162-0394-479D-B811-C7CF217B6AE8}" type="parTrans" cxnId="{B81A645D-7332-4D9D-9A8C-A9D8A9FA7A79}">
      <dgm:prSet/>
      <dgm:spPr/>
      <dgm:t>
        <a:bodyPr/>
        <a:lstStyle/>
        <a:p>
          <a:endParaRPr lang="en-GB"/>
        </a:p>
      </dgm:t>
    </dgm:pt>
    <dgm:pt modelId="{87ACD3AA-E72D-4CEB-A3DB-488EC6E62750}" type="sibTrans" cxnId="{B81A645D-7332-4D9D-9A8C-A9D8A9FA7A79}">
      <dgm:prSet/>
      <dgm:spPr/>
      <dgm:t>
        <a:bodyPr/>
        <a:lstStyle/>
        <a:p>
          <a:endParaRPr lang="en-GB"/>
        </a:p>
      </dgm:t>
    </dgm:pt>
    <dgm:pt modelId="{4DE63710-1A1F-4F6F-888F-E369E4888E6F}">
      <dgm:prSet/>
      <dgm:spPr/>
      <dgm:t>
        <a:bodyPr/>
        <a:lstStyle/>
        <a:p>
          <a:endParaRPr lang="en-GB" dirty="0" smtClean="0"/>
        </a:p>
      </dgm:t>
    </dgm:pt>
    <dgm:pt modelId="{5DEF87C7-59FC-4D5C-9101-0E0F04C6C7F9}" type="parTrans" cxnId="{AD431A58-5450-44B7-BBA1-AFC742CF3275}">
      <dgm:prSet/>
      <dgm:spPr/>
      <dgm:t>
        <a:bodyPr/>
        <a:lstStyle/>
        <a:p>
          <a:endParaRPr lang="en-GB"/>
        </a:p>
      </dgm:t>
    </dgm:pt>
    <dgm:pt modelId="{E312BC2D-9C14-4E7A-8B49-6A9155FA679A}" type="sibTrans" cxnId="{AD431A58-5450-44B7-BBA1-AFC742CF3275}">
      <dgm:prSet/>
      <dgm:spPr/>
      <dgm:t>
        <a:bodyPr/>
        <a:lstStyle/>
        <a:p>
          <a:endParaRPr lang="en-GB"/>
        </a:p>
      </dgm:t>
    </dgm:pt>
    <dgm:pt modelId="{37706F49-BD21-4544-9826-0E8EE261767F}">
      <dgm:prSet/>
      <dgm:spPr/>
      <dgm:t>
        <a:bodyPr/>
        <a:lstStyle/>
        <a:p>
          <a:endParaRPr lang="en-GB" dirty="0" smtClean="0"/>
        </a:p>
      </dgm:t>
    </dgm:pt>
    <dgm:pt modelId="{C97F5AC2-33D9-4EEA-A5B0-D6855968B4FC}" type="parTrans" cxnId="{D128A452-AFF6-4290-9F72-471CB84F1E78}">
      <dgm:prSet/>
      <dgm:spPr/>
      <dgm:t>
        <a:bodyPr/>
        <a:lstStyle/>
        <a:p>
          <a:endParaRPr lang="en-GB"/>
        </a:p>
      </dgm:t>
    </dgm:pt>
    <dgm:pt modelId="{5C1732DF-69B6-40D8-8C16-9A448441C036}" type="sibTrans" cxnId="{D128A452-AFF6-4290-9F72-471CB84F1E78}">
      <dgm:prSet/>
      <dgm:spPr/>
      <dgm:t>
        <a:bodyPr/>
        <a:lstStyle/>
        <a:p>
          <a:endParaRPr lang="en-GB"/>
        </a:p>
      </dgm:t>
    </dgm:pt>
    <dgm:pt modelId="{1DEFB09D-DDF4-41AA-B970-96DEA74AD1B1}">
      <dgm:prSet/>
      <dgm:spPr/>
      <dgm:t>
        <a:bodyPr/>
        <a:lstStyle/>
        <a:p>
          <a:endParaRPr lang="en-GB" dirty="0" smtClean="0"/>
        </a:p>
      </dgm:t>
    </dgm:pt>
    <dgm:pt modelId="{34D26BEA-DA4B-4C4E-B6A4-17CD2B6F4C52}" type="parTrans" cxnId="{BF5607F7-98E7-430D-9E9B-EC541C913FF6}">
      <dgm:prSet/>
      <dgm:spPr/>
      <dgm:t>
        <a:bodyPr/>
        <a:lstStyle/>
        <a:p>
          <a:endParaRPr lang="en-GB"/>
        </a:p>
      </dgm:t>
    </dgm:pt>
    <dgm:pt modelId="{395898AA-B092-4C26-AFBA-462A081C5FD9}" type="sibTrans" cxnId="{BF5607F7-98E7-430D-9E9B-EC541C913FF6}">
      <dgm:prSet/>
      <dgm:spPr/>
      <dgm:t>
        <a:bodyPr/>
        <a:lstStyle/>
        <a:p>
          <a:endParaRPr lang="en-GB"/>
        </a:p>
      </dgm:t>
    </dgm:pt>
    <dgm:pt modelId="{CE7E392C-EA63-43EA-A695-FB9BFBBC8DB5}">
      <dgm:prSet/>
      <dgm:spPr/>
      <dgm:t>
        <a:bodyPr/>
        <a:lstStyle/>
        <a:p>
          <a:endParaRPr lang="en-GB" dirty="0" smtClean="0"/>
        </a:p>
      </dgm:t>
    </dgm:pt>
    <dgm:pt modelId="{131099CA-7355-4FC4-94BC-1FB234DB64DA}" type="parTrans" cxnId="{D0F38F0D-5D5D-4854-9A34-644BC8E35236}">
      <dgm:prSet/>
      <dgm:spPr/>
      <dgm:t>
        <a:bodyPr/>
        <a:lstStyle/>
        <a:p>
          <a:endParaRPr lang="en-GB"/>
        </a:p>
      </dgm:t>
    </dgm:pt>
    <dgm:pt modelId="{DA9E6471-0015-4E11-9CA6-032D0177B8DB}" type="sibTrans" cxnId="{D0F38F0D-5D5D-4854-9A34-644BC8E35236}">
      <dgm:prSet/>
      <dgm:spPr/>
      <dgm:t>
        <a:bodyPr/>
        <a:lstStyle/>
        <a:p>
          <a:endParaRPr lang="en-GB"/>
        </a:p>
      </dgm:t>
    </dgm:pt>
    <dgm:pt modelId="{0EBED47D-66E5-496C-A05E-47338A8BBD8E}">
      <dgm:prSet/>
      <dgm:spPr/>
      <dgm:t>
        <a:bodyPr/>
        <a:lstStyle/>
        <a:p>
          <a:endParaRPr lang="en-GB" dirty="0" smtClean="0"/>
        </a:p>
      </dgm:t>
    </dgm:pt>
    <dgm:pt modelId="{5E30F560-25E3-4205-8253-23BF1ACA6D03}" type="parTrans" cxnId="{23728411-C1DF-4058-A42F-F659CE10A745}">
      <dgm:prSet/>
      <dgm:spPr/>
      <dgm:t>
        <a:bodyPr/>
        <a:lstStyle/>
        <a:p>
          <a:endParaRPr lang="en-GB"/>
        </a:p>
      </dgm:t>
    </dgm:pt>
    <dgm:pt modelId="{73CDAA14-0516-48C3-9629-C2106BBD127E}" type="sibTrans" cxnId="{23728411-C1DF-4058-A42F-F659CE10A745}">
      <dgm:prSet/>
      <dgm:spPr/>
      <dgm:t>
        <a:bodyPr/>
        <a:lstStyle/>
        <a:p>
          <a:endParaRPr lang="en-GB"/>
        </a:p>
      </dgm:t>
    </dgm:pt>
    <dgm:pt modelId="{D80A917C-1BD4-49E4-A909-90872F519DF6}" type="pres">
      <dgm:prSet presAssocID="{A840B2F4-11AD-4647-A386-D26C65D192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65EEB6D-F641-4194-BBF4-4ED1348D70F4}" type="pres">
      <dgm:prSet presAssocID="{D2B9274E-36A3-4FF1-B0FB-BAF2DDDF6D7D}" presName="composite" presStyleCnt="0"/>
      <dgm:spPr/>
      <dgm:t>
        <a:bodyPr/>
        <a:lstStyle/>
        <a:p>
          <a:endParaRPr lang="en-GB"/>
        </a:p>
      </dgm:t>
    </dgm:pt>
    <dgm:pt modelId="{80B67591-35DC-4393-9EED-6F38253554AD}" type="pres">
      <dgm:prSet presAssocID="{D2B9274E-36A3-4FF1-B0FB-BAF2DDDF6D7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DA1F1FB-6AA1-4F7B-8003-194CD68F9DA1}" type="pres">
      <dgm:prSet presAssocID="{D2B9274E-36A3-4FF1-B0FB-BAF2DDDF6D7D}" presName="desTx" presStyleLbl="alignAccFollowNode1" presStyleIdx="0" presStyleCnt="4" custScaleY="107486" custLinFactNeighborY="55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ED75AD3-29AA-468D-BE6C-BEF8530AB058}" type="pres">
      <dgm:prSet presAssocID="{2FFD3686-5E46-4E20-8E8A-BF0CC8A08F9B}" presName="space" presStyleCnt="0"/>
      <dgm:spPr/>
      <dgm:t>
        <a:bodyPr/>
        <a:lstStyle/>
        <a:p>
          <a:endParaRPr lang="en-GB"/>
        </a:p>
      </dgm:t>
    </dgm:pt>
    <dgm:pt modelId="{9831F3DD-3AD8-4FF4-A42C-09CAC4D111A5}" type="pres">
      <dgm:prSet presAssocID="{BA37DDF0-06A8-4D8F-A2EB-55347597C11D}" presName="composite" presStyleCnt="0"/>
      <dgm:spPr/>
      <dgm:t>
        <a:bodyPr/>
        <a:lstStyle/>
        <a:p>
          <a:endParaRPr lang="en-GB"/>
        </a:p>
      </dgm:t>
    </dgm:pt>
    <dgm:pt modelId="{3E1964A2-E1C2-4D65-B947-7A183F086828}" type="pres">
      <dgm:prSet presAssocID="{BA37DDF0-06A8-4D8F-A2EB-55347597C11D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C407B3-E99A-463F-8603-041BA63AC7DB}" type="pres">
      <dgm:prSet presAssocID="{BA37DDF0-06A8-4D8F-A2EB-55347597C11D}" presName="desTx" presStyleLbl="alignAccFollowNode1" presStyleIdx="1" presStyleCnt="4" custScaleY="107486" custLinFactNeighborY="55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C21BFEC-87D3-4358-B048-3CCA174B97EA}" type="pres">
      <dgm:prSet presAssocID="{3F1D0374-E3CB-42DD-80C7-1341A492436F}" presName="space" presStyleCnt="0"/>
      <dgm:spPr/>
      <dgm:t>
        <a:bodyPr/>
        <a:lstStyle/>
        <a:p>
          <a:endParaRPr lang="en-GB"/>
        </a:p>
      </dgm:t>
    </dgm:pt>
    <dgm:pt modelId="{9D995DEA-9316-4AD7-A5BB-5F6724CAFF00}" type="pres">
      <dgm:prSet presAssocID="{35DE2A1E-7831-499A-AFBA-683D135DC13B}" presName="composite" presStyleCnt="0"/>
      <dgm:spPr/>
      <dgm:t>
        <a:bodyPr/>
        <a:lstStyle/>
        <a:p>
          <a:endParaRPr lang="en-GB"/>
        </a:p>
      </dgm:t>
    </dgm:pt>
    <dgm:pt modelId="{AFCA2031-7496-4255-B144-AD9E87574C5B}" type="pres">
      <dgm:prSet presAssocID="{35DE2A1E-7831-499A-AFBA-683D135DC13B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9BE906C-EB69-41DF-806B-4486EB0F4ABA}" type="pres">
      <dgm:prSet presAssocID="{35DE2A1E-7831-499A-AFBA-683D135DC13B}" presName="desTx" presStyleLbl="alignAccFollowNode1" presStyleIdx="2" presStyleCnt="4" custScaleY="107486" custLinFactNeighborY="55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2C8A7C-565E-4CF9-84BB-CDD006A089EE}" type="pres">
      <dgm:prSet presAssocID="{F940BEDE-61F6-429F-82C8-8852DE58B1D3}" presName="space" presStyleCnt="0"/>
      <dgm:spPr/>
      <dgm:t>
        <a:bodyPr/>
        <a:lstStyle/>
        <a:p>
          <a:endParaRPr lang="en-GB"/>
        </a:p>
      </dgm:t>
    </dgm:pt>
    <dgm:pt modelId="{A288BA70-4453-4297-9FDE-D869ACE41A3B}" type="pres">
      <dgm:prSet presAssocID="{0EA61FDA-A1BC-4C7D-A022-ABEEE3168BA7}" presName="composite" presStyleCnt="0"/>
      <dgm:spPr/>
      <dgm:t>
        <a:bodyPr/>
        <a:lstStyle/>
        <a:p>
          <a:endParaRPr lang="en-GB"/>
        </a:p>
      </dgm:t>
    </dgm:pt>
    <dgm:pt modelId="{D36C2CC5-5FCF-4754-8F29-E15A4846C57F}" type="pres">
      <dgm:prSet presAssocID="{0EA61FDA-A1BC-4C7D-A022-ABEEE3168BA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F5E9744-CB7B-4455-9D16-EF9BDD41F8FC}" type="pres">
      <dgm:prSet presAssocID="{0EA61FDA-A1BC-4C7D-A022-ABEEE3168BA7}" presName="desTx" presStyleLbl="alignAccFollowNode1" presStyleIdx="3" presStyleCnt="4" custScaleY="107486" custLinFactNeighborY="552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38B4186-CD99-4B27-A9A2-79C80AB08CE0}" srcId="{BA37DDF0-06A8-4D8F-A2EB-55347597C11D}" destId="{C3A4F1BB-BAF8-4574-9F03-54E31368AD16}" srcOrd="3" destOrd="0" parTransId="{3586BB88-FE7D-49DA-BF45-C5C2293EFC10}" sibTransId="{61FAAAB3-955C-406F-9C9B-34F654EE5D8B}"/>
    <dgm:cxn modelId="{AD86DFF1-61A8-4054-8A9D-67FC3349CD3B}" type="presOf" srcId="{0EA61FDA-A1BC-4C7D-A022-ABEEE3168BA7}" destId="{D36C2CC5-5FCF-4754-8F29-E15A4846C57F}" srcOrd="0" destOrd="0" presId="urn:microsoft.com/office/officeart/2005/8/layout/hList1"/>
    <dgm:cxn modelId="{9065F96D-B952-4FE4-817A-54BA4AC64C07}" srcId="{BA37DDF0-06A8-4D8F-A2EB-55347597C11D}" destId="{7F383AD4-50F4-4C64-9D9C-117C471E7140}" srcOrd="8" destOrd="0" parTransId="{F764379B-014F-4C77-B3E5-74CC90353BBD}" sibTransId="{4033513E-7637-4CE7-A02B-BF8170029BD4}"/>
    <dgm:cxn modelId="{6B7CA0D7-7A64-4CEE-B486-9A96B6602C64}" type="presOf" srcId="{06A537A2-D1A2-428D-9947-6E42344E1685}" destId="{89BE906C-EB69-41DF-806B-4486EB0F4ABA}" srcOrd="0" destOrd="5" presId="urn:microsoft.com/office/officeart/2005/8/layout/hList1"/>
    <dgm:cxn modelId="{B7F54408-C136-45D9-AA0A-B6285CCC9222}" type="presOf" srcId="{0EC4051F-FFE5-48D1-B2F1-97D4F3137B0A}" destId="{BCC407B3-E99A-463F-8603-041BA63AC7DB}" srcOrd="0" destOrd="5" presId="urn:microsoft.com/office/officeart/2005/8/layout/hList1"/>
    <dgm:cxn modelId="{CFD83A27-BEBB-4C1A-AA43-BDA75451144D}" srcId="{35DE2A1E-7831-499A-AFBA-683D135DC13B}" destId="{06A537A2-D1A2-428D-9947-6E42344E1685}" srcOrd="5" destOrd="0" parTransId="{1B2484A2-C2CC-4CA9-9255-2CF04440ABB7}" sibTransId="{A0943991-734D-4A43-B0CE-32B3AF8ACC45}"/>
    <dgm:cxn modelId="{3687C007-9A9D-498C-80A4-AB6A8A981E85}" type="presOf" srcId="{BA37DDF0-06A8-4D8F-A2EB-55347597C11D}" destId="{3E1964A2-E1C2-4D65-B947-7A183F086828}" srcOrd="0" destOrd="0" presId="urn:microsoft.com/office/officeart/2005/8/layout/hList1"/>
    <dgm:cxn modelId="{D35F6BF7-0A4A-4F1C-8034-76B3ED7D1EFC}" type="presOf" srcId="{B13A3CC2-3176-401C-8792-671038B36ED5}" destId="{4DA1F1FB-6AA1-4F7B-8003-194CD68F9DA1}" srcOrd="0" destOrd="1" presId="urn:microsoft.com/office/officeart/2005/8/layout/hList1"/>
    <dgm:cxn modelId="{E8948623-1605-4157-9DD2-0C4FECF3EBE1}" type="presOf" srcId="{7F383AD4-50F4-4C64-9D9C-117C471E7140}" destId="{BCC407B3-E99A-463F-8603-041BA63AC7DB}" srcOrd="0" destOrd="8" presId="urn:microsoft.com/office/officeart/2005/8/layout/hList1"/>
    <dgm:cxn modelId="{DEA0CF66-561A-4F34-AEE6-43DBE295C3AC}" srcId="{A840B2F4-11AD-4647-A386-D26C65D19298}" destId="{D2B9274E-36A3-4FF1-B0FB-BAF2DDDF6D7D}" srcOrd="0" destOrd="0" parTransId="{4AA21D17-E132-407F-A596-CC6280D4F70D}" sibTransId="{2FFD3686-5E46-4E20-8E8A-BF0CC8A08F9B}"/>
    <dgm:cxn modelId="{7BE486F3-4BE6-4BA8-9F1A-6A40BAD30FB3}" srcId="{A840B2F4-11AD-4647-A386-D26C65D19298}" destId="{BA37DDF0-06A8-4D8F-A2EB-55347597C11D}" srcOrd="1" destOrd="0" parTransId="{91BA5C5F-85AA-43CE-8D02-8B7480D47AF2}" sibTransId="{3F1D0374-E3CB-42DD-80C7-1341A492436F}"/>
    <dgm:cxn modelId="{223A1ACB-769B-4FB1-891D-BFD56C383734}" type="presOf" srcId="{86A64902-14C3-4E6B-A8E2-D8A7FEAF5678}" destId="{3F5E9744-CB7B-4455-9D16-EF9BDD41F8FC}" srcOrd="0" destOrd="1" presId="urn:microsoft.com/office/officeart/2005/8/layout/hList1"/>
    <dgm:cxn modelId="{3C60A0E8-A8FD-44DE-BA55-342FC3EA4BFB}" type="presOf" srcId="{CEAE6A93-85F8-4382-B887-E7AF6FED8BB9}" destId="{BCC407B3-E99A-463F-8603-041BA63AC7DB}" srcOrd="0" destOrd="9" presId="urn:microsoft.com/office/officeart/2005/8/layout/hList1"/>
    <dgm:cxn modelId="{ECB68E09-9E05-477C-A45E-117906B2D412}" srcId="{BA37DDF0-06A8-4D8F-A2EB-55347597C11D}" destId="{CEAE6A93-85F8-4382-B887-E7AF6FED8BB9}" srcOrd="9" destOrd="0" parTransId="{350F1FB2-B3A4-4E7A-991B-8DC2A447CEEB}" sibTransId="{50C2E31C-7999-40AB-8519-0E4186B7EAF8}"/>
    <dgm:cxn modelId="{BF5607F7-98E7-430D-9E9B-EC541C913FF6}" srcId="{D2B9274E-36A3-4FF1-B0FB-BAF2DDDF6D7D}" destId="{1DEFB09D-DDF4-41AA-B970-96DEA74AD1B1}" srcOrd="0" destOrd="0" parTransId="{34D26BEA-DA4B-4C4E-B6A4-17CD2B6F4C52}" sibTransId="{395898AA-B092-4C26-AFBA-462A081C5FD9}"/>
    <dgm:cxn modelId="{B81A645D-7332-4D9D-9A8C-A9D8A9FA7A79}" srcId="{35DE2A1E-7831-499A-AFBA-683D135DC13B}" destId="{FD009B24-ABFB-4D14-BB11-F2F5E4D81AFE}" srcOrd="4" destOrd="0" parTransId="{D00FD162-0394-479D-B811-C7CF217B6AE8}" sibTransId="{87ACD3AA-E72D-4CEB-A3DB-488EC6E62750}"/>
    <dgm:cxn modelId="{5B402092-2FE3-48AE-BFA2-2B0D63B4D619}" srcId="{35DE2A1E-7831-499A-AFBA-683D135DC13B}" destId="{01B50E2B-0751-4DCC-A349-13A122F75007}" srcOrd="1" destOrd="0" parTransId="{59E50EC8-21DD-4C23-981C-EAE4ABDB5D1B}" sibTransId="{6E006B3B-1B35-4894-AA5A-58CA3DF15B82}"/>
    <dgm:cxn modelId="{3FDA80FC-F373-451C-A81F-DCFD88DACC12}" type="presOf" srcId="{FD009B24-ABFB-4D14-BB11-F2F5E4D81AFE}" destId="{89BE906C-EB69-41DF-806B-4486EB0F4ABA}" srcOrd="0" destOrd="4" presId="urn:microsoft.com/office/officeart/2005/8/layout/hList1"/>
    <dgm:cxn modelId="{484C2314-EE30-4D92-ABAF-676596D0C6B4}" srcId="{35DE2A1E-7831-499A-AFBA-683D135DC13B}" destId="{D6E51431-711C-4684-B636-FA3DC5AF511D}" srcOrd="3" destOrd="0" parTransId="{94DF8BB7-F948-463B-A409-FD498E067E31}" sibTransId="{DE9E68A3-C69D-4D82-A646-D46E3B0D4848}"/>
    <dgm:cxn modelId="{D8F44F07-7479-4B60-8D6D-CA5958F4493C}" srcId="{D2B9274E-36A3-4FF1-B0FB-BAF2DDDF6D7D}" destId="{B13A3CC2-3176-401C-8792-671038B36ED5}" srcOrd="1" destOrd="0" parTransId="{E8079AFB-3814-4462-8A58-2885A383A122}" sibTransId="{674D6E80-4130-4804-8FD2-B2F35AD36BB3}"/>
    <dgm:cxn modelId="{01F5F12B-1275-4D95-8170-6B349BCFB77E}" type="presOf" srcId="{0EBED47D-66E5-496C-A05E-47338A8BBD8E}" destId="{3F5E9744-CB7B-4455-9D16-EF9BDD41F8FC}" srcOrd="0" destOrd="0" presId="urn:microsoft.com/office/officeart/2005/8/layout/hList1"/>
    <dgm:cxn modelId="{572D7277-03F5-40FD-81B1-FB1DDE237414}" type="presOf" srcId="{CE7E392C-EA63-43EA-A695-FB9BFBBC8DB5}" destId="{89BE906C-EB69-41DF-806B-4486EB0F4ABA}" srcOrd="0" destOrd="0" presId="urn:microsoft.com/office/officeart/2005/8/layout/hList1"/>
    <dgm:cxn modelId="{261F60E6-836C-4894-94AE-FDE026089B22}" type="presOf" srcId="{A840B2F4-11AD-4647-A386-D26C65D19298}" destId="{D80A917C-1BD4-49E4-A909-90872F519DF6}" srcOrd="0" destOrd="0" presId="urn:microsoft.com/office/officeart/2005/8/layout/hList1"/>
    <dgm:cxn modelId="{D128A452-AFF6-4290-9F72-471CB84F1E78}" srcId="{BA37DDF0-06A8-4D8F-A2EB-55347597C11D}" destId="{37706F49-BD21-4544-9826-0E8EE261767F}" srcOrd="0" destOrd="0" parTransId="{C97F5AC2-33D9-4EEA-A5B0-D6855968B4FC}" sibTransId="{5C1732DF-69B6-40D8-8C16-9A448441C036}"/>
    <dgm:cxn modelId="{B54A5E84-0CB6-4E84-9A04-5ABA2F6FA376}" type="presOf" srcId="{01B50E2B-0751-4DCC-A349-13A122F75007}" destId="{89BE906C-EB69-41DF-806B-4486EB0F4ABA}" srcOrd="0" destOrd="1" presId="urn:microsoft.com/office/officeart/2005/8/layout/hList1"/>
    <dgm:cxn modelId="{29D88FA8-2DF4-4439-99E7-3404752A7D76}" type="presOf" srcId="{37706F49-BD21-4544-9826-0E8EE261767F}" destId="{BCC407B3-E99A-463F-8603-041BA63AC7DB}" srcOrd="0" destOrd="0" presId="urn:microsoft.com/office/officeart/2005/8/layout/hList1"/>
    <dgm:cxn modelId="{00714BEA-0551-4AD4-8AA1-95B9BF8C1A43}" type="presOf" srcId="{1DEFB09D-DDF4-41AA-B970-96DEA74AD1B1}" destId="{4DA1F1FB-6AA1-4F7B-8003-194CD68F9DA1}" srcOrd="0" destOrd="0" presId="urn:microsoft.com/office/officeart/2005/8/layout/hList1"/>
    <dgm:cxn modelId="{339E279F-DF43-4856-9E39-59561C5DDB81}" type="presOf" srcId="{F5DF5E8A-8E13-4A35-9B6A-BDF711A42496}" destId="{BCC407B3-E99A-463F-8603-041BA63AC7DB}" srcOrd="0" destOrd="7" presId="urn:microsoft.com/office/officeart/2005/8/layout/hList1"/>
    <dgm:cxn modelId="{707DF114-C580-4AB4-AFE1-E2D25B7EF994}" srcId="{BA37DDF0-06A8-4D8F-A2EB-55347597C11D}" destId="{F91ADC2E-76E7-4C13-981B-92F4D7F4534E}" srcOrd="2" destOrd="0" parTransId="{67DA0EB6-C2F7-435E-9889-A10CAB5C28D3}" sibTransId="{437DB076-AD5E-454A-8BE5-5D97F0E23687}"/>
    <dgm:cxn modelId="{E42222D5-BE5D-4037-8892-371FE37808F9}" type="presOf" srcId="{4C79CFFA-8199-4A0F-A3FB-CB5B5001F1F5}" destId="{BCC407B3-E99A-463F-8603-041BA63AC7DB}" srcOrd="0" destOrd="1" presId="urn:microsoft.com/office/officeart/2005/8/layout/hList1"/>
    <dgm:cxn modelId="{B2720A0C-D551-41F7-B3A4-908420486373}" type="presOf" srcId="{F91ADC2E-76E7-4C13-981B-92F4D7F4534E}" destId="{BCC407B3-E99A-463F-8603-041BA63AC7DB}" srcOrd="0" destOrd="2" presId="urn:microsoft.com/office/officeart/2005/8/layout/hList1"/>
    <dgm:cxn modelId="{9807BDAD-1966-40CE-B01B-343A7AB6BD92}" type="presOf" srcId="{35DE2A1E-7831-499A-AFBA-683D135DC13B}" destId="{AFCA2031-7496-4255-B144-AD9E87574C5B}" srcOrd="0" destOrd="0" presId="urn:microsoft.com/office/officeart/2005/8/layout/hList1"/>
    <dgm:cxn modelId="{AD431A58-5450-44B7-BBA1-AFC742CF3275}" srcId="{BA37DDF0-06A8-4D8F-A2EB-55347597C11D}" destId="{4DE63710-1A1F-4F6F-888F-E369E4888E6F}" srcOrd="4" destOrd="0" parTransId="{5DEF87C7-59FC-4D5C-9101-0E0F04C6C7F9}" sibTransId="{E312BC2D-9C14-4E7A-8B49-6A9155FA679A}"/>
    <dgm:cxn modelId="{FB1C6230-0899-457A-80B8-BD2E4BDAC9F8}" srcId="{A840B2F4-11AD-4647-A386-D26C65D19298}" destId="{0EA61FDA-A1BC-4C7D-A022-ABEEE3168BA7}" srcOrd="3" destOrd="0" parTransId="{35B7451F-627E-48FD-A40B-CB14AD6AA5EB}" sibTransId="{6C7A8F7C-B227-490B-ABC7-6E3456C56083}"/>
    <dgm:cxn modelId="{E18B2D00-873F-4B1D-A875-AC7047B8AB5D}" srcId="{BA37DDF0-06A8-4D8F-A2EB-55347597C11D}" destId="{8E7B7AC2-4A84-416B-B37D-5D57864190C5}" srcOrd="6" destOrd="0" parTransId="{B94DBE98-0BCE-44F2-89DD-EDDC54B98E03}" sibTransId="{62E05CEF-A93C-42D9-AAEF-406BCEFFCBF4}"/>
    <dgm:cxn modelId="{2B468AC8-5A69-4AC7-8590-E726AAB58EE4}" type="presOf" srcId="{8E7B7AC2-4A84-416B-B37D-5D57864190C5}" destId="{BCC407B3-E99A-463F-8603-041BA63AC7DB}" srcOrd="0" destOrd="6" presId="urn:microsoft.com/office/officeart/2005/8/layout/hList1"/>
    <dgm:cxn modelId="{35AF6CA4-D69D-4BD2-A8DD-13E42EDECF48}" srcId="{BA37DDF0-06A8-4D8F-A2EB-55347597C11D}" destId="{4C79CFFA-8199-4A0F-A3FB-CB5B5001F1F5}" srcOrd="1" destOrd="0" parTransId="{D19A6314-9F39-47DB-B2D6-49323A77A6C2}" sibTransId="{900967BB-AF7E-4897-B3A8-DD3D7B07279F}"/>
    <dgm:cxn modelId="{23728411-C1DF-4058-A42F-F659CE10A745}" srcId="{0EA61FDA-A1BC-4C7D-A022-ABEEE3168BA7}" destId="{0EBED47D-66E5-496C-A05E-47338A8BBD8E}" srcOrd="0" destOrd="0" parTransId="{5E30F560-25E3-4205-8253-23BF1ACA6D03}" sibTransId="{73CDAA14-0516-48C3-9629-C2106BBD127E}"/>
    <dgm:cxn modelId="{9304D981-0CB1-48BA-A45D-EFA8D7B9EA1A}" type="presOf" srcId="{4DE63710-1A1F-4F6F-888F-E369E4888E6F}" destId="{BCC407B3-E99A-463F-8603-041BA63AC7DB}" srcOrd="0" destOrd="4" presId="urn:microsoft.com/office/officeart/2005/8/layout/hList1"/>
    <dgm:cxn modelId="{47D4B109-9F9E-4AE0-B60C-416DE85AFDA1}" type="presOf" srcId="{D6E51431-711C-4684-B636-FA3DC5AF511D}" destId="{89BE906C-EB69-41DF-806B-4486EB0F4ABA}" srcOrd="0" destOrd="3" presId="urn:microsoft.com/office/officeart/2005/8/layout/hList1"/>
    <dgm:cxn modelId="{8E1771C8-CF3D-46A9-833A-2BAC00ECA441}" type="presOf" srcId="{D2B9274E-36A3-4FF1-B0FB-BAF2DDDF6D7D}" destId="{80B67591-35DC-4393-9EED-6F38253554AD}" srcOrd="0" destOrd="0" presId="urn:microsoft.com/office/officeart/2005/8/layout/hList1"/>
    <dgm:cxn modelId="{17A4CF9A-D49A-45CD-85CE-0237C54F929C}" srcId="{A840B2F4-11AD-4647-A386-D26C65D19298}" destId="{35DE2A1E-7831-499A-AFBA-683D135DC13B}" srcOrd="2" destOrd="0" parTransId="{0923F0A5-2424-4F30-87E3-DBA004D2013E}" sibTransId="{F940BEDE-61F6-429F-82C8-8852DE58B1D3}"/>
    <dgm:cxn modelId="{84713D4D-43A8-483D-AAAA-E1A5BC7C6963}" srcId="{BA37DDF0-06A8-4D8F-A2EB-55347597C11D}" destId="{0EC4051F-FFE5-48D1-B2F1-97D4F3137B0A}" srcOrd="5" destOrd="0" parTransId="{378D38D9-8463-4AB1-A2FD-9DDA4CBED81D}" sibTransId="{4401405D-3434-4EBF-86BF-4BAD06DD4EA8}"/>
    <dgm:cxn modelId="{D0F38F0D-5D5D-4854-9A34-644BC8E35236}" srcId="{35DE2A1E-7831-499A-AFBA-683D135DC13B}" destId="{CE7E392C-EA63-43EA-A695-FB9BFBBC8DB5}" srcOrd="0" destOrd="0" parTransId="{131099CA-7355-4FC4-94BC-1FB234DB64DA}" sibTransId="{DA9E6471-0015-4E11-9CA6-032D0177B8DB}"/>
    <dgm:cxn modelId="{14208D53-0FD0-46FA-8714-62ADE0F3E30D}" srcId="{35DE2A1E-7831-499A-AFBA-683D135DC13B}" destId="{69115578-0240-4BC9-BF2C-D114E6AD8660}" srcOrd="2" destOrd="0" parTransId="{583BE800-86B8-4DC6-9191-F62CCE3BC704}" sibTransId="{D035582B-1B0D-4137-9BB4-4105DC3ABBF1}"/>
    <dgm:cxn modelId="{26D0827C-09C3-4A27-8951-D0B8F2860260}" srcId="{0EA61FDA-A1BC-4C7D-A022-ABEEE3168BA7}" destId="{86A64902-14C3-4E6B-A8E2-D8A7FEAF5678}" srcOrd="1" destOrd="0" parTransId="{03BEDE69-D507-4B31-80EB-08A09CD2D05F}" sibTransId="{B82E3BD5-131D-4927-B6EA-14DFD6FFF209}"/>
    <dgm:cxn modelId="{66A20F8F-C9DB-45D4-BB2D-895046F39503}" srcId="{BA37DDF0-06A8-4D8F-A2EB-55347597C11D}" destId="{F5DF5E8A-8E13-4A35-9B6A-BDF711A42496}" srcOrd="7" destOrd="0" parTransId="{29D7D63C-9D67-45F0-8C92-F41468313A96}" sibTransId="{2D783D99-BF4F-4F50-B8A4-417168C03C7C}"/>
    <dgm:cxn modelId="{52C7339C-2A8A-490A-97E3-558B907C3BD0}" type="presOf" srcId="{69115578-0240-4BC9-BF2C-D114E6AD8660}" destId="{89BE906C-EB69-41DF-806B-4486EB0F4ABA}" srcOrd="0" destOrd="2" presId="urn:microsoft.com/office/officeart/2005/8/layout/hList1"/>
    <dgm:cxn modelId="{FA0C1005-B722-4242-94BA-ECE27C6DBF07}" type="presOf" srcId="{C3A4F1BB-BAF8-4574-9F03-54E31368AD16}" destId="{BCC407B3-E99A-463F-8603-041BA63AC7DB}" srcOrd="0" destOrd="3" presId="urn:microsoft.com/office/officeart/2005/8/layout/hList1"/>
    <dgm:cxn modelId="{22338902-78AF-41D2-B70C-D2474101779D}" type="presParOf" srcId="{D80A917C-1BD4-49E4-A909-90872F519DF6}" destId="{065EEB6D-F641-4194-BBF4-4ED1348D70F4}" srcOrd="0" destOrd="0" presId="urn:microsoft.com/office/officeart/2005/8/layout/hList1"/>
    <dgm:cxn modelId="{4EF82898-66F9-42C1-82D7-B0FA12AD4247}" type="presParOf" srcId="{065EEB6D-F641-4194-BBF4-4ED1348D70F4}" destId="{80B67591-35DC-4393-9EED-6F38253554AD}" srcOrd="0" destOrd="0" presId="urn:microsoft.com/office/officeart/2005/8/layout/hList1"/>
    <dgm:cxn modelId="{7B91E4B5-9663-410A-8687-983B735102D2}" type="presParOf" srcId="{065EEB6D-F641-4194-BBF4-4ED1348D70F4}" destId="{4DA1F1FB-6AA1-4F7B-8003-194CD68F9DA1}" srcOrd="1" destOrd="0" presId="urn:microsoft.com/office/officeart/2005/8/layout/hList1"/>
    <dgm:cxn modelId="{766311CF-A9D5-41A8-9624-B6C24027258A}" type="presParOf" srcId="{D80A917C-1BD4-49E4-A909-90872F519DF6}" destId="{DED75AD3-29AA-468D-BE6C-BEF8530AB058}" srcOrd="1" destOrd="0" presId="urn:microsoft.com/office/officeart/2005/8/layout/hList1"/>
    <dgm:cxn modelId="{0A67AB06-293C-479B-A403-C0DA2AAAB764}" type="presParOf" srcId="{D80A917C-1BD4-49E4-A909-90872F519DF6}" destId="{9831F3DD-3AD8-4FF4-A42C-09CAC4D111A5}" srcOrd="2" destOrd="0" presId="urn:microsoft.com/office/officeart/2005/8/layout/hList1"/>
    <dgm:cxn modelId="{DA216DC3-E60C-4D21-A8D2-C6B77B4B57B5}" type="presParOf" srcId="{9831F3DD-3AD8-4FF4-A42C-09CAC4D111A5}" destId="{3E1964A2-E1C2-4D65-B947-7A183F086828}" srcOrd="0" destOrd="0" presId="urn:microsoft.com/office/officeart/2005/8/layout/hList1"/>
    <dgm:cxn modelId="{D197B42A-49EB-441C-A06C-2EEEE795B944}" type="presParOf" srcId="{9831F3DD-3AD8-4FF4-A42C-09CAC4D111A5}" destId="{BCC407B3-E99A-463F-8603-041BA63AC7DB}" srcOrd="1" destOrd="0" presId="urn:microsoft.com/office/officeart/2005/8/layout/hList1"/>
    <dgm:cxn modelId="{858F879D-0A3B-4CD7-B963-C6A4E8A617B3}" type="presParOf" srcId="{D80A917C-1BD4-49E4-A909-90872F519DF6}" destId="{BC21BFEC-87D3-4358-B048-3CCA174B97EA}" srcOrd="3" destOrd="0" presId="urn:microsoft.com/office/officeart/2005/8/layout/hList1"/>
    <dgm:cxn modelId="{AA15747F-94E7-4B23-A7A5-122D9AE6D005}" type="presParOf" srcId="{D80A917C-1BD4-49E4-A909-90872F519DF6}" destId="{9D995DEA-9316-4AD7-A5BB-5F6724CAFF00}" srcOrd="4" destOrd="0" presId="urn:microsoft.com/office/officeart/2005/8/layout/hList1"/>
    <dgm:cxn modelId="{57F4E06C-FC64-47DB-9FA3-833782840B42}" type="presParOf" srcId="{9D995DEA-9316-4AD7-A5BB-5F6724CAFF00}" destId="{AFCA2031-7496-4255-B144-AD9E87574C5B}" srcOrd="0" destOrd="0" presId="urn:microsoft.com/office/officeart/2005/8/layout/hList1"/>
    <dgm:cxn modelId="{421B4F4A-021C-437B-B457-85F3164DEB5B}" type="presParOf" srcId="{9D995DEA-9316-4AD7-A5BB-5F6724CAFF00}" destId="{89BE906C-EB69-41DF-806B-4486EB0F4ABA}" srcOrd="1" destOrd="0" presId="urn:microsoft.com/office/officeart/2005/8/layout/hList1"/>
    <dgm:cxn modelId="{01AFDCFA-4E41-4F3C-80A1-26283548DB5F}" type="presParOf" srcId="{D80A917C-1BD4-49E4-A909-90872F519DF6}" destId="{342C8A7C-565E-4CF9-84BB-CDD006A089EE}" srcOrd="5" destOrd="0" presId="urn:microsoft.com/office/officeart/2005/8/layout/hList1"/>
    <dgm:cxn modelId="{E7EEA616-D72B-4CDF-9BC1-B94C94D6B015}" type="presParOf" srcId="{D80A917C-1BD4-49E4-A909-90872F519DF6}" destId="{A288BA70-4453-4297-9FDE-D869ACE41A3B}" srcOrd="6" destOrd="0" presId="urn:microsoft.com/office/officeart/2005/8/layout/hList1"/>
    <dgm:cxn modelId="{91AEAB56-1DFB-4828-92D3-9049740A969D}" type="presParOf" srcId="{A288BA70-4453-4297-9FDE-D869ACE41A3B}" destId="{D36C2CC5-5FCF-4754-8F29-E15A4846C57F}" srcOrd="0" destOrd="0" presId="urn:microsoft.com/office/officeart/2005/8/layout/hList1"/>
    <dgm:cxn modelId="{D0A77234-54B3-4971-AE93-D5F4759F09A9}" type="presParOf" srcId="{A288BA70-4453-4297-9FDE-D869ACE41A3B}" destId="{3F5E9744-CB7B-4455-9D16-EF9BDD41F8F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>
        <a:solidFill>
          <a:schemeClr val="bg1"/>
        </a:solidFill>
      </dgm:spPr>
      <dgm:t>
        <a:bodyPr/>
        <a:lstStyle/>
        <a:p>
          <a:r>
            <a:rPr lang="en-GB" b="0" dirty="0" smtClean="0">
              <a:solidFill>
                <a:srgbClr val="B1426D"/>
              </a:solidFill>
            </a:rPr>
            <a:t>Right Expertise</a:t>
          </a:r>
          <a:endParaRPr lang="en-GB" b="0" dirty="0">
            <a:solidFill>
              <a:srgbClr val="B1426D"/>
            </a:solidFill>
          </a:endParaRPr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GB"/>
        </a:p>
      </dgm:t>
    </dgm:pt>
    <dgm:pt modelId="{471C5774-5E0A-473B-AE60-9BA153772CA9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xxx</a:t>
          </a:r>
          <a:endParaRPr lang="en-GB" dirty="0">
            <a:solidFill>
              <a:schemeClr val="bg1"/>
            </a:solidFill>
          </a:endParaRPr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677C49DF-7457-449E-A9DE-C8BEBAC9F285}" type="presOf" srcId="{86FD7F44-C65B-4167-B395-7F74DF3769EE}" destId="{56DFECDB-FDEE-4856-A1C6-EF7B964AA95D}" srcOrd="0" destOrd="0" presId="urn:microsoft.com/office/officeart/2005/8/layout/equation1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05DF795C-26C6-4257-BE85-A04B9D0B9F7B}" type="presOf" srcId="{A55D6DDA-939F-4A6C-90E1-95908EB2A953}" destId="{3ADD6B8B-91E8-4F3D-9FA2-96CDD9CD9ACC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4A0D802C-B839-4EF9-8608-8F9A9B00EFB2}" type="presOf" srcId="{471C5774-5E0A-473B-AE60-9BA153772CA9}" destId="{41B6D144-6F1A-408F-98CA-68D3798A83CC}" srcOrd="0" destOrd="0" presId="urn:microsoft.com/office/officeart/2005/8/layout/equation1"/>
    <dgm:cxn modelId="{A1500EF6-0053-401C-8C9C-F395BC53B9A7}" type="presOf" srcId="{9FA4B8D4-3966-43D3-BE96-A0AE07B39C04}" destId="{A70F3188-BF32-4AC7-8DDB-7A6072E47867}" srcOrd="0" destOrd="0" presId="urn:microsoft.com/office/officeart/2005/8/layout/equation1"/>
    <dgm:cxn modelId="{187D0323-643F-4FDD-8C90-1918978254CD}" type="presOf" srcId="{3978ED00-6B36-475A-882F-C08297D37F3C}" destId="{F265B45E-0806-4605-B5C2-2A61C66B7234}" srcOrd="0" destOrd="0" presId="urn:microsoft.com/office/officeart/2005/8/layout/equation1"/>
    <dgm:cxn modelId="{17EA4AF9-513E-4BCA-831F-E75DD4B61737}" type="presOf" srcId="{50B1B9B4-AD8D-4A94-A283-E7B495884354}" destId="{E513821D-7D7D-4155-8537-5BF8DDEEADE0}" srcOrd="0" destOrd="0" presId="urn:microsoft.com/office/officeart/2005/8/layout/equation1"/>
    <dgm:cxn modelId="{392E3EB4-6FD1-420A-94E2-D3DBE51ADEB6}" type="presOf" srcId="{D7A99EF5-0D8A-4E35-924F-848DCD02E79C}" destId="{C02F79D8-5C6D-49FE-8979-2D738E3C8B1F}" srcOrd="0" destOrd="0" presId="urn:microsoft.com/office/officeart/2005/8/layout/equation1"/>
    <dgm:cxn modelId="{9EEC59C4-E8D5-4B17-B529-72430E340788}" type="presOf" srcId="{AEC413B5-706D-4AEC-9354-C0137B4D737C}" destId="{2B2431FA-B96A-4570-B87F-AA6F7734F924}" srcOrd="0" destOrd="0" presId="urn:microsoft.com/office/officeart/2005/8/layout/equation1"/>
    <dgm:cxn modelId="{7F5B9ABE-F170-4EF4-A5B6-26EE7151B748}" type="presParOf" srcId="{2B2431FA-B96A-4570-B87F-AA6F7734F924}" destId="{F265B45E-0806-4605-B5C2-2A61C66B7234}" srcOrd="0" destOrd="0" presId="urn:microsoft.com/office/officeart/2005/8/layout/equation1"/>
    <dgm:cxn modelId="{EBF8D607-F616-4B5B-B234-42FCD3C8875D}" type="presParOf" srcId="{2B2431FA-B96A-4570-B87F-AA6F7734F924}" destId="{B9B8FD4E-4AE5-4C5F-99DE-DB7B5E1781D6}" srcOrd="1" destOrd="0" presId="urn:microsoft.com/office/officeart/2005/8/layout/equation1"/>
    <dgm:cxn modelId="{547FFD06-7091-4572-940B-8F6EBE4463D7}" type="presParOf" srcId="{2B2431FA-B96A-4570-B87F-AA6F7734F924}" destId="{A70F3188-BF32-4AC7-8DDB-7A6072E47867}" srcOrd="2" destOrd="0" presId="urn:microsoft.com/office/officeart/2005/8/layout/equation1"/>
    <dgm:cxn modelId="{3811BBEB-A070-4A73-A361-56314B8CAA0B}" type="presParOf" srcId="{2B2431FA-B96A-4570-B87F-AA6F7734F924}" destId="{BCA4D113-9E93-4EFA-B02F-AFE248847BC5}" srcOrd="3" destOrd="0" presId="urn:microsoft.com/office/officeart/2005/8/layout/equation1"/>
    <dgm:cxn modelId="{BE3DF00E-6336-48AE-9F31-9011F0DF19A0}" type="presParOf" srcId="{2B2431FA-B96A-4570-B87F-AA6F7734F924}" destId="{3ADD6B8B-91E8-4F3D-9FA2-96CDD9CD9ACC}" srcOrd="4" destOrd="0" presId="urn:microsoft.com/office/officeart/2005/8/layout/equation1"/>
    <dgm:cxn modelId="{021DD7C1-B5EB-452F-978B-80A1CB2CF49F}" type="presParOf" srcId="{2B2431FA-B96A-4570-B87F-AA6F7734F924}" destId="{5A50A6F5-8351-40F9-99DD-25BAE8B7BB22}" srcOrd="5" destOrd="0" presId="urn:microsoft.com/office/officeart/2005/8/layout/equation1"/>
    <dgm:cxn modelId="{1F1DB0F5-B307-4C68-8529-3B980C050541}" type="presParOf" srcId="{2B2431FA-B96A-4570-B87F-AA6F7734F924}" destId="{56DFECDB-FDEE-4856-A1C6-EF7B964AA95D}" srcOrd="6" destOrd="0" presId="urn:microsoft.com/office/officeart/2005/8/layout/equation1"/>
    <dgm:cxn modelId="{1E84FCC7-C88C-4F33-BA4C-8257773488DE}" type="presParOf" srcId="{2B2431FA-B96A-4570-B87F-AA6F7734F924}" destId="{A6C063A4-934B-43D4-BA58-7DE068828814}" srcOrd="7" destOrd="0" presId="urn:microsoft.com/office/officeart/2005/8/layout/equation1"/>
    <dgm:cxn modelId="{B80D4DE4-FDA7-47E4-AA03-5E1F38EBF371}" type="presParOf" srcId="{2B2431FA-B96A-4570-B87F-AA6F7734F924}" destId="{E513821D-7D7D-4155-8537-5BF8DDEEADE0}" srcOrd="8" destOrd="0" presId="urn:microsoft.com/office/officeart/2005/8/layout/equation1"/>
    <dgm:cxn modelId="{F7ADD1D8-BE14-463B-8115-36A2B5AD45F1}" type="presParOf" srcId="{2B2431FA-B96A-4570-B87F-AA6F7734F924}" destId="{0F3EFA86-341D-4677-BC76-2D3ED2E36268}" srcOrd="9" destOrd="0" presId="urn:microsoft.com/office/officeart/2005/8/layout/equation1"/>
    <dgm:cxn modelId="{064B1A70-3DF8-40B3-B384-9CE13F459768}" type="presParOf" srcId="{2B2431FA-B96A-4570-B87F-AA6F7734F924}" destId="{C02F79D8-5C6D-49FE-8979-2D738E3C8B1F}" srcOrd="10" destOrd="0" presId="urn:microsoft.com/office/officeart/2005/8/layout/equation1"/>
    <dgm:cxn modelId="{7ACEA355-2B1B-4222-B8A1-2F8ADEF65A6A}" type="presParOf" srcId="{2B2431FA-B96A-4570-B87F-AA6F7734F924}" destId="{1D07D978-27C8-4CF5-AFAA-8B42450B2DF5}" srcOrd="11" destOrd="0" presId="urn:microsoft.com/office/officeart/2005/8/layout/equation1"/>
    <dgm:cxn modelId="{0CDC4ED2-C210-41EF-AD42-3DEE24D2C9E8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>
        <a:solidFill>
          <a:schemeClr val="bg1"/>
        </a:solidFill>
      </dgm:spPr>
      <dgm:t>
        <a:bodyPr/>
        <a:lstStyle/>
        <a:p>
          <a:r>
            <a:rPr lang="en-GB" b="0" dirty="0" smtClean="0">
              <a:solidFill>
                <a:srgbClr val="B1426D"/>
              </a:solidFill>
            </a:rPr>
            <a:t>Right Expertise</a:t>
          </a:r>
          <a:endParaRPr lang="en-GB" b="0" dirty="0">
            <a:solidFill>
              <a:srgbClr val="B1426D"/>
            </a:solidFill>
          </a:endParaRPr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GB"/>
        </a:p>
      </dgm:t>
    </dgm:pt>
    <dgm:pt modelId="{471C5774-5E0A-473B-AE60-9BA153772CA9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xxx</a:t>
          </a:r>
          <a:endParaRPr lang="en-GB" dirty="0">
            <a:solidFill>
              <a:schemeClr val="bg1"/>
            </a:solidFill>
          </a:endParaRPr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91863775-5C98-445C-B646-BE20F4A2C749}" type="presOf" srcId="{471C5774-5E0A-473B-AE60-9BA153772CA9}" destId="{41B6D144-6F1A-408F-98CA-68D3798A83CC}" srcOrd="0" destOrd="0" presId="urn:microsoft.com/office/officeart/2005/8/layout/equation1"/>
    <dgm:cxn modelId="{18601236-411A-4E0C-92E6-D1C013320DFF}" type="presOf" srcId="{D7A99EF5-0D8A-4E35-924F-848DCD02E79C}" destId="{C02F79D8-5C6D-49FE-8979-2D738E3C8B1F}" srcOrd="0" destOrd="0" presId="urn:microsoft.com/office/officeart/2005/8/layout/equation1"/>
    <dgm:cxn modelId="{B4DC32C7-DA3B-4561-B88E-F01E31A1E9E3}" type="presOf" srcId="{86FD7F44-C65B-4167-B395-7F74DF3769EE}" destId="{56DFECDB-FDEE-4856-A1C6-EF7B964AA95D}" srcOrd="0" destOrd="0" presId="urn:microsoft.com/office/officeart/2005/8/layout/equation1"/>
    <dgm:cxn modelId="{22B53697-11C0-4B25-B392-D019139FA2A9}" type="presOf" srcId="{50B1B9B4-AD8D-4A94-A283-E7B495884354}" destId="{E513821D-7D7D-4155-8537-5BF8DDEEADE0}" srcOrd="0" destOrd="0" presId="urn:microsoft.com/office/officeart/2005/8/layout/equation1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D400D777-D8E6-4AC5-BF15-1D81715BF528}" type="presOf" srcId="{3978ED00-6B36-475A-882F-C08297D37F3C}" destId="{F265B45E-0806-4605-B5C2-2A61C66B7234}" srcOrd="0" destOrd="0" presId="urn:microsoft.com/office/officeart/2005/8/layout/equation1"/>
    <dgm:cxn modelId="{1A2F4B49-DE3B-4A25-A84A-DBD6CA3C4400}" type="presOf" srcId="{AEC413B5-706D-4AEC-9354-C0137B4D737C}" destId="{2B2431FA-B96A-4570-B87F-AA6F7734F924}" srcOrd="0" destOrd="0" presId="urn:microsoft.com/office/officeart/2005/8/layout/equation1"/>
    <dgm:cxn modelId="{8921E274-61D5-401F-866B-285323E588FD}" type="presOf" srcId="{9FA4B8D4-3966-43D3-BE96-A0AE07B39C04}" destId="{A70F3188-BF32-4AC7-8DDB-7A6072E47867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33BB7550-FAE2-48BE-91E7-24C3E2B31DC4}" type="presOf" srcId="{A55D6DDA-939F-4A6C-90E1-95908EB2A953}" destId="{3ADD6B8B-91E8-4F3D-9FA2-96CDD9CD9ACC}" srcOrd="0" destOrd="0" presId="urn:microsoft.com/office/officeart/2005/8/layout/equation1"/>
    <dgm:cxn modelId="{C20816C0-EE68-4851-A25D-89848C0CC1A9}" type="presParOf" srcId="{2B2431FA-B96A-4570-B87F-AA6F7734F924}" destId="{F265B45E-0806-4605-B5C2-2A61C66B7234}" srcOrd="0" destOrd="0" presId="urn:microsoft.com/office/officeart/2005/8/layout/equation1"/>
    <dgm:cxn modelId="{D34F3F74-AEDE-4C03-9D27-A4A424BC57C9}" type="presParOf" srcId="{2B2431FA-B96A-4570-B87F-AA6F7734F924}" destId="{B9B8FD4E-4AE5-4C5F-99DE-DB7B5E1781D6}" srcOrd="1" destOrd="0" presId="urn:microsoft.com/office/officeart/2005/8/layout/equation1"/>
    <dgm:cxn modelId="{0C21FAAF-A511-43A7-B2D8-1B89F2A54AB4}" type="presParOf" srcId="{2B2431FA-B96A-4570-B87F-AA6F7734F924}" destId="{A70F3188-BF32-4AC7-8DDB-7A6072E47867}" srcOrd="2" destOrd="0" presId="urn:microsoft.com/office/officeart/2005/8/layout/equation1"/>
    <dgm:cxn modelId="{9166780D-CA8E-4D27-8FCB-F748C45864F4}" type="presParOf" srcId="{2B2431FA-B96A-4570-B87F-AA6F7734F924}" destId="{BCA4D113-9E93-4EFA-B02F-AFE248847BC5}" srcOrd="3" destOrd="0" presId="urn:microsoft.com/office/officeart/2005/8/layout/equation1"/>
    <dgm:cxn modelId="{73F7682F-BFA6-4332-957B-5B31101F6249}" type="presParOf" srcId="{2B2431FA-B96A-4570-B87F-AA6F7734F924}" destId="{3ADD6B8B-91E8-4F3D-9FA2-96CDD9CD9ACC}" srcOrd="4" destOrd="0" presId="urn:microsoft.com/office/officeart/2005/8/layout/equation1"/>
    <dgm:cxn modelId="{481B1DF9-CB82-4597-B1C8-9E12C0347135}" type="presParOf" srcId="{2B2431FA-B96A-4570-B87F-AA6F7734F924}" destId="{5A50A6F5-8351-40F9-99DD-25BAE8B7BB22}" srcOrd="5" destOrd="0" presId="urn:microsoft.com/office/officeart/2005/8/layout/equation1"/>
    <dgm:cxn modelId="{034BD4C4-FF03-49AB-89FB-FF05BF74FCCE}" type="presParOf" srcId="{2B2431FA-B96A-4570-B87F-AA6F7734F924}" destId="{56DFECDB-FDEE-4856-A1C6-EF7B964AA95D}" srcOrd="6" destOrd="0" presId="urn:microsoft.com/office/officeart/2005/8/layout/equation1"/>
    <dgm:cxn modelId="{428AC35B-E065-408F-8E90-96E31D5A740B}" type="presParOf" srcId="{2B2431FA-B96A-4570-B87F-AA6F7734F924}" destId="{A6C063A4-934B-43D4-BA58-7DE068828814}" srcOrd="7" destOrd="0" presId="urn:microsoft.com/office/officeart/2005/8/layout/equation1"/>
    <dgm:cxn modelId="{CED3A028-3D36-4E5F-8B88-0E363401B7DA}" type="presParOf" srcId="{2B2431FA-B96A-4570-B87F-AA6F7734F924}" destId="{E513821D-7D7D-4155-8537-5BF8DDEEADE0}" srcOrd="8" destOrd="0" presId="urn:microsoft.com/office/officeart/2005/8/layout/equation1"/>
    <dgm:cxn modelId="{91C2CEE7-1C1D-4862-844B-ACCFEAB07EF8}" type="presParOf" srcId="{2B2431FA-B96A-4570-B87F-AA6F7734F924}" destId="{0F3EFA86-341D-4677-BC76-2D3ED2E36268}" srcOrd="9" destOrd="0" presId="urn:microsoft.com/office/officeart/2005/8/layout/equation1"/>
    <dgm:cxn modelId="{17CFC085-F490-41E5-99FE-FBFE308CF875}" type="presParOf" srcId="{2B2431FA-B96A-4570-B87F-AA6F7734F924}" destId="{C02F79D8-5C6D-49FE-8979-2D738E3C8B1F}" srcOrd="10" destOrd="0" presId="urn:microsoft.com/office/officeart/2005/8/layout/equation1"/>
    <dgm:cxn modelId="{514C21EE-3281-432C-AD2D-608E727F901B}" type="presParOf" srcId="{2B2431FA-B96A-4570-B87F-AA6F7734F924}" destId="{1D07D978-27C8-4CF5-AFAA-8B42450B2DF5}" srcOrd="11" destOrd="0" presId="urn:microsoft.com/office/officeart/2005/8/layout/equation1"/>
    <dgm:cxn modelId="{673B7847-8739-4017-8675-5A0882B9EB1D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C413B5-706D-4AEC-9354-C0137B4D737C}" type="doc">
      <dgm:prSet loTypeId="urn:microsoft.com/office/officeart/2005/8/layout/equation1" loCatId="process" qsTypeId="urn:microsoft.com/office/officeart/2005/8/quickstyle/simple1" qsCatId="simple" csTypeId="urn:microsoft.com/office/officeart/2005/8/colors/accent0_2" csCatId="mainScheme" phldr="1"/>
      <dgm:spPr/>
    </dgm:pt>
    <dgm:pt modelId="{3978ED00-6B36-475A-882F-C08297D37F3C}">
      <dgm:prSet phldrT="[Text]"/>
      <dgm:spPr>
        <a:solidFill>
          <a:schemeClr val="bg1"/>
        </a:solidFill>
      </dgm:spPr>
      <dgm:t>
        <a:bodyPr/>
        <a:lstStyle/>
        <a:p>
          <a:r>
            <a:rPr lang="en-GB" b="0" dirty="0" smtClean="0">
              <a:solidFill>
                <a:srgbClr val="B1426D"/>
              </a:solidFill>
            </a:rPr>
            <a:t>Right Expertise</a:t>
          </a:r>
          <a:endParaRPr lang="en-GB" b="0" dirty="0">
            <a:solidFill>
              <a:srgbClr val="B1426D"/>
            </a:solidFill>
          </a:endParaRPr>
        </a:p>
      </dgm:t>
    </dgm:pt>
    <dgm:pt modelId="{79CAB7CE-9866-4306-8D39-573EB24B2249}" type="parTrans" cxnId="{A34DF13F-B935-4E38-801B-478761CC9BB5}">
      <dgm:prSet/>
      <dgm:spPr/>
      <dgm:t>
        <a:bodyPr/>
        <a:lstStyle/>
        <a:p>
          <a:endParaRPr lang="en-GB"/>
        </a:p>
      </dgm:t>
    </dgm:pt>
    <dgm:pt modelId="{9FA4B8D4-3966-43D3-BE96-A0AE07B39C04}" type="sibTrans" cxnId="{A34DF13F-B935-4E38-801B-478761CC9BB5}">
      <dgm:prSet/>
      <dgm:spPr/>
      <dgm:t>
        <a:bodyPr/>
        <a:lstStyle/>
        <a:p>
          <a:endParaRPr lang="en-GB"/>
        </a:p>
      </dgm:t>
    </dgm:pt>
    <dgm:pt modelId="{50B1B9B4-AD8D-4A94-A283-E7B495884354}">
      <dgm:prSet/>
      <dgm:spPr/>
      <dgm:t>
        <a:bodyPr/>
        <a:lstStyle/>
        <a:p>
          <a:r>
            <a:rPr lang="en-GB" dirty="0" smtClean="0"/>
            <a:t>Efficient</a:t>
          </a:r>
          <a:r>
            <a:rPr lang="en-GB" smtClean="0"/>
            <a:t> </a:t>
          </a:r>
          <a:r>
            <a:rPr lang="en-GB" dirty="0" smtClean="0"/>
            <a:t>Tools</a:t>
          </a:r>
          <a:endParaRPr lang="en-GB" dirty="0"/>
        </a:p>
      </dgm:t>
    </dgm:pt>
    <dgm:pt modelId="{A7E11F6E-C84D-4453-96DC-0328FDCDB1F4}" type="parTrans" cxnId="{73796A94-FBF5-410F-B31B-51CC3C7A05E5}">
      <dgm:prSet/>
      <dgm:spPr/>
      <dgm:t>
        <a:bodyPr/>
        <a:lstStyle/>
        <a:p>
          <a:endParaRPr lang="en-GB"/>
        </a:p>
      </dgm:t>
    </dgm:pt>
    <dgm:pt modelId="{D7A99EF5-0D8A-4E35-924F-848DCD02E79C}" type="sibTrans" cxnId="{73796A94-FBF5-410F-B31B-51CC3C7A05E5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GB"/>
        </a:p>
      </dgm:t>
    </dgm:pt>
    <dgm:pt modelId="{471C5774-5E0A-473B-AE60-9BA153772CA9}">
      <dgm:prSet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xxx</a:t>
          </a:r>
          <a:endParaRPr lang="en-GB" dirty="0">
            <a:solidFill>
              <a:schemeClr val="bg1"/>
            </a:solidFill>
          </a:endParaRPr>
        </a:p>
      </dgm:t>
    </dgm:pt>
    <dgm:pt modelId="{0F7AC529-C440-464B-8AA4-BF9FA4AC7480}" type="parTrans" cxnId="{2718591D-A20D-40B6-B4E1-A8911184E79D}">
      <dgm:prSet/>
      <dgm:spPr/>
      <dgm:t>
        <a:bodyPr/>
        <a:lstStyle/>
        <a:p>
          <a:endParaRPr lang="en-GB"/>
        </a:p>
      </dgm:t>
    </dgm:pt>
    <dgm:pt modelId="{4DAE3135-4800-40CC-A909-B6842AE26571}" type="sibTrans" cxnId="{2718591D-A20D-40B6-B4E1-A8911184E79D}">
      <dgm:prSet/>
      <dgm:spPr/>
      <dgm:t>
        <a:bodyPr/>
        <a:lstStyle/>
        <a:p>
          <a:endParaRPr lang="en-GB"/>
        </a:p>
      </dgm:t>
    </dgm:pt>
    <dgm:pt modelId="{A55D6DDA-939F-4A6C-90E1-95908EB2A953}">
      <dgm:prSet phldrT="[Text]"/>
      <dgm:spPr/>
      <dgm:t>
        <a:bodyPr/>
        <a:lstStyle/>
        <a:p>
          <a:r>
            <a:rPr lang="en-GB" dirty="0" smtClean="0"/>
            <a:t>Sound</a:t>
          </a:r>
          <a:r>
            <a:rPr lang="en-GB" smtClean="0"/>
            <a:t> </a:t>
          </a:r>
          <a:r>
            <a:rPr lang="en-GB" dirty="0" smtClean="0"/>
            <a:t>Processes</a:t>
          </a:r>
          <a:endParaRPr lang="en-GB" dirty="0"/>
        </a:p>
      </dgm:t>
    </dgm:pt>
    <dgm:pt modelId="{86FD7F44-C65B-4167-B395-7F74DF3769EE}" type="sibTrans" cxnId="{60070A50-25EB-496C-AF30-4C34CCF6F87C}">
      <dgm:prSet/>
      <dgm:spPr/>
      <dgm:t>
        <a:bodyPr/>
        <a:lstStyle/>
        <a:p>
          <a:endParaRPr lang="en-GB"/>
        </a:p>
      </dgm:t>
    </dgm:pt>
    <dgm:pt modelId="{776EA625-F439-47EB-AA57-4D013B92F170}" type="parTrans" cxnId="{60070A50-25EB-496C-AF30-4C34CCF6F87C}">
      <dgm:prSet/>
      <dgm:spPr/>
      <dgm:t>
        <a:bodyPr/>
        <a:lstStyle/>
        <a:p>
          <a:endParaRPr lang="en-GB"/>
        </a:p>
      </dgm:t>
    </dgm:pt>
    <dgm:pt modelId="{2B2431FA-B96A-4570-B87F-AA6F7734F924}" type="pres">
      <dgm:prSet presAssocID="{AEC413B5-706D-4AEC-9354-C0137B4D737C}" presName="linearFlow" presStyleCnt="0">
        <dgm:presLayoutVars>
          <dgm:dir/>
          <dgm:resizeHandles val="exact"/>
        </dgm:presLayoutVars>
      </dgm:prSet>
      <dgm:spPr/>
    </dgm:pt>
    <dgm:pt modelId="{F265B45E-0806-4605-B5C2-2A61C66B7234}" type="pres">
      <dgm:prSet presAssocID="{3978ED00-6B36-475A-882F-C08297D37F3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B8FD4E-4AE5-4C5F-99DE-DB7B5E1781D6}" type="pres">
      <dgm:prSet presAssocID="{9FA4B8D4-3966-43D3-BE96-A0AE07B39C04}" presName="spacerL" presStyleCnt="0"/>
      <dgm:spPr/>
    </dgm:pt>
    <dgm:pt modelId="{A70F3188-BF32-4AC7-8DDB-7A6072E47867}" type="pres">
      <dgm:prSet presAssocID="{9FA4B8D4-3966-43D3-BE96-A0AE07B39C04}" presName="sibTrans" presStyleLbl="sibTrans2D1" presStyleIdx="0" presStyleCnt="3"/>
      <dgm:spPr/>
      <dgm:t>
        <a:bodyPr/>
        <a:lstStyle/>
        <a:p>
          <a:endParaRPr lang="en-GB"/>
        </a:p>
      </dgm:t>
    </dgm:pt>
    <dgm:pt modelId="{BCA4D113-9E93-4EFA-B02F-AFE248847BC5}" type="pres">
      <dgm:prSet presAssocID="{9FA4B8D4-3966-43D3-BE96-A0AE07B39C04}" presName="spacerR" presStyleCnt="0"/>
      <dgm:spPr/>
    </dgm:pt>
    <dgm:pt modelId="{3ADD6B8B-91E8-4F3D-9FA2-96CDD9CD9ACC}" type="pres">
      <dgm:prSet presAssocID="{A55D6DDA-939F-4A6C-90E1-95908EB2A95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50A6F5-8351-40F9-99DD-25BAE8B7BB22}" type="pres">
      <dgm:prSet presAssocID="{86FD7F44-C65B-4167-B395-7F74DF3769EE}" presName="spacerL" presStyleCnt="0"/>
      <dgm:spPr/>
    </dgm:pt>
    <dgm:pt modelId="{56DFECDB-FDEE-4856-A1C6-EF7B964AA95D}" type="pres">
      <dgm:prSet presAssocID="{86FD7F44-C65B-4167-B395-7F74DF3769EE}" presName="sibTrans" presStyleLbl="sibTrans2D1" presStyleIdx="1" presStyleCnt="3"/>
      <dgm:spPr/>
      <dgm:t>
        <a:bodyPr/>
        <a:lstStyle/>
        <a:p>
          <a:endParaRPr lang="en-GB"/>
        </a:p>
      </dgm:t>
    </dgm:pt>
    <dgm:pt modelId="{A6C063A4-934B-43D4-BA58-7DE068828814}" type="pres">
      <dgm:prSet presAssocID="{86FD7F44-C65B-4167-B395-7F74DF3769EE}" presName="spacerR" presStyleCnt="0"/>
      <dgm:spPr/>
    </dgm:pt>
    <dgm:pt modelId="{E513821D-7D7D-4155-8537-5BF8DDEEADE0}" type="pres">
      <dgm:prSet presAssocID="{50B1B9B4-AD8D-4A94-A283-E7B4958843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3EFA86-341D-4677-BC76-2D3ED2E36268}" type="pres">
      <dgm:prSet presAssocID="{D7A99EF5-0D8A-4E35-924F-848DCD02E79C}" presName="spacerL" presStyleCnt="0"/>
      <dgm:spPr/>
    </dgm:pt>
    <dgm:pt modelId="{C02F79D8-5C6D-49FE-8979-2D738E3C8B1F}" type="pres">
      <dgm:prSet presAssocID="{D7A99EF5-0D8A-4E35-924F-848DCD02E79C}" presName="sibTrans" presStyleLbl="sibTrans2D1" presStyleIdx="2" presStyleCnt="3"/>
      <dgm:spPr/>
      <dgm:t>
        <a:bodyPr/>
        <a:lstStyle/>
        <a:p>
          <a:endParaRPr lang="en-GB"/>
        </a:p>
      </dgm:t>
    </dgm:pt>
    <dgm:pt modelId="{1D07D978-27C8-4CF5-AFAA-8B42450B2DF5}" type="pres">
      <dgm:prSet presAssocID="{D7A99EF5-0D8A-4E35-924F-848DCD02E79C}" presName="spacerR" presStyleCnt="0"/>
      <dgm:spPr/>
    </dgm:pt>
    <dgm:pt modelId="{41B6D144-6F1A-408F-98CA-68D3798A83CC}" type="pres">
      <dgm:prSet presAssocID="{471C5774-5E0A-473B-AE60-9BA153772C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E8305E6-163D-460E-9872-AA523958F403}" type="presOf" srcId="{86FD7F44-C65B-4167-B395-7F74DF3769EE}" destId="{56DFECDB-FDEE-4856-A1C6-EF7B964AA95D}" srcOrd="0" destOrd="0" presId="urn:microsoft.com/office/officeart/2005/8/layout/equation1"/>
    <dgm:cxn modelId="{A34DF13F-B935-4E38-801B-478761CC9BB5}" srcId="{AEC413B5-706D-4AEC-9354-C0137B4D737C}" destId="{3978ED00-6B36-475A-882F-C08297D37F3C}" srcOrd="0" destOrd="0" parTransId="{79CAB7CE-9866-4306-8D39-573EB24B2249}" sibTransId="{9FA4B8D4-3966-43D3-BE96-A0AE07B39C04}"/>
    <dgm:cxn modelId="{60070A50-25EB-496C-AF30-4C34CCF6F87C}" srcId="{AEC413B5-706D-4AEC-9354-C0137B4D737C}" destId="{A55D6DDA-939F-4A6C-90E1-95908EB2A953}" srcOrd="1" destOrd="0" parTransId="{776EA625-F439-47EB-AA57-4D013B92F170}" sibTransId="{86FD7F44-C65B-4167-B395-7F74DF3769EE}"/>
    <dgm:cxn modelId="{FE745E59-AD74-46C1-801C-9A57D8D9EF06}" type="presOf" srcId="{3978ED00-6B36-475A-882F-C08297D37F3C}" destId="{F265B45E-0806-4605-B5C2-2A61C66B7234}" srcOrd="0" destOrd="0" presId="urn:microsoft.com/office/officeart/2005/8/layout/equation1"/>
    <dgm:cxn modelId="{906AD65C-F481-4651-95ED-FC416E7FD1AA}" type="presOf" srcId="{471C5774-5E0A-473B-AE60-9BA153772CA9}" destId="{41B6D144-6F1A-408F-98CA-68D3798A83CC}" srcOrd="0" destOrd="0" presId="urn:microsoft.com/office/officeart/2005/8/layout/equation1"/>
    <dgm:cxn modelId="{73796A94-FBF5-410F-B31B-51CC3C7A05E5}" srcId="{AEC413B5-706D-4AEC-9354-C0137B4D737C}" destId="{50B1B9B4-AD8D-4A94-A283-E7B495884354}" srcOrd="2" destOrd="0" parTransId="{A7E11F6E-C84D-4453-96DC-0328FDCDB1F4}" sibTransId="{D7A99EF5-0D8A-4E35-924F-848DCD02E79C}"/>
    <dgm:cxn modelId="{2718591D-A20D-40B6-B4E1-A8911184E79D}" srcId="{AEC413B5-706D-4AEC-9354-C0137B4D737C}" destId="{471C5774-5E0A-473B-AE60-9BA153772CA9}" srcOrd="3" destOrd="0" parTransId="{0F7AC529-C440-464B-8AA4-BF9FA4AC7480}" sibTransId="{4DAE3135-4800-40CC-A909-B6842AE26571}"/>
    <dgm:cxn modelId="{F35407B8-2A63-4CBD-BC30-1843CE4D2984}" type="presOf" srcId="{9FA4B8D4-3966-43D3-BE96-A0AE07B39C04}" destId="{A70F3188-BF32-4AC7-8DDB-7A6072E47867}" srcOrd="0" destOrd="0" presId="urn:microsoft.com/office/officeart/2005/8/layout/equation1"/>
    <dgm:cxn modelId="{BCC05FDB-FC6B-4900-8E68-C4D95B9E4C9F}" type="presOf" srcId="{D7A99EF5-0D8A-4E35-924F-848DCD02E79C}" destId="{C02F79D8-5C6D-49FE-8979-2D738E3C8B1F}" srcOrd="0" destOrd="0" presId="urn:microsoft.com/office/officeart/2005/8/layout/equation1"/>
    <dgm:cxn modelId="{A57F3730-1B78-49A9-B5F7-9C77852D1139}" type="presOf" srcId="{AEC413B5-706D-4AEC-9354-C0137B4D737C}" destId="{2B2431FA-B96A-4570-B87F-AA6F7734F924}" srcOrd="0" destOrd="0" presId="urn:microsoft.com/office/officeart/2005/8/layout/equation1"/>
    <dgm:cxn modelId="{6AE07300-6B88-43E9-A478-AF85F6A8DE86}" type="presOf" srcId="{50B1B9B4-AD8D-4A94-A283-E7B495884354}" destId="{E513821D-7D7D-4155-8537-5BF8DDEEADE0}" srcOrd="0" destOrd="0" presId="urn:microsoft.com/office/officeart/2005/8/layout/equation1"/>
    <dgm:cxn modelId="{9EBBF564-C9F8-4463-8A02-62FF1AB6042E}" type="presOf" srcId="{A55D6DDA-939F-4A6C-90E1-95908EB2A953}" destId="{3ADD6B8B-91E8-4F3D-9FA2-96CDD9CD9ACC}" srcOrd="0" destOrd="0" presId="urn:microsoft.com/office/officeart/2005/8/layout/equation1"/>
    <dgm:cxn modelId="{397F25C6-6DEE-4284-BFB7-BEA643F880EF}" type="presParOf" srcId="{2B2431FA-B96A-4570-B87F-AA6F7734F924}" destId="{F265B45E-0806-4605-B5C2-2A61C66B7234}" srcOrd="0" destOrd="0" presId="urn:microsoft.com/office/officeart/2005/8/layout/equation1"/>
    <dgm:cxn modelId="{F77BD650-10EA-4F01-B502-BEA603B04B7D}" type="presParOf" srcId="{2B2431FA-B96A-4570-B87F-AA6F7734F924}" destId="{B9B8FD4E-4AE5-4C5F-99DE-DB7B5E1781D6}" srcOrd="1" destOrd="0" presId="urn:microsoft.com/office/officeart/2005/8/layout/equation1"/>
    <dgm:cxn modelId="{E8D11D5A-EC27-4FAC-B48D-5C61F765AB2C}" type="presParOf" srcId="{2B2431FA-B96A-4570-B87F-AA6F7734F924}" destId="{A70F3188-BF32-4AC7-8DDB-7A6072E47867}" srcOrd="2" destOrd="0" presId="urn:microsoft.com/office/officeart/2005/8/layout/equation1"/>
    <dgm:cxn modelId="{CAB2A1AB-9490-470F-B3C2-AA4DA235D383}" type="presParOf" srcId="{2B2431FA-B96A-4570-B87F-AA6F7734F924}" destId="{BCA4D113-9E93-4EFA-B02F-AFE248847BC5}" srcOrd="3" destOrd="0" presId="urn:microsoft.com/office/officeart/2005/8/layout/equation1"/>
    <dgm:cxn modelId="{AD2F8556-DCF9-475C-9467-25E4C0BA744C}" type="presParOf" srcId="{2B2431FA-B96A-4570-B87F-AA6F7734F924}" destId="{3ADD6B8B-91E8-4F3D-9FA2-96CDD9CD9ACC}" srcOrd="4" destOrd="0" presId="urn:microsoft.com/office/officeart/2005/8/layout/equation1"/>
    <dgm:cxn modelId="{83590C3E-0503-4491-BF98-B1612E752488}" type="presParOf" srcId="{2B2431FA-B96A-4570-B87F-AA6F7734F924}" destId="{5A50A6F5-8351-40F9-99DD-25BAE8B7BB22}" srcOrd="5" destOrd="0" presId="urn:microsoft.com/office/officeart/2005/8/layout/equation1"/>
    <dgm:cxn modelId="{3061A729-FF31-49C3-B49E-BEEFD50CDD98}" type="presParOf" srcId="{2B2431FA-B96A-4570-B87F-AA6F7734F924}" destId="{56DFECDB-FDEE-4856-A1C6-EF7B964AA95D}" srcOrd="6" destOrd="0" presId="urn:microsoft.com/office/officeart/2005/8/layout/equation1"/>
    <dgm:cxn modelId="{5ABFE862-4940-42E2-8677-F66825F347AB}" type="presParOf" srcId="{2B2431FA-B96A-4570-B87F-AA6F7734F924}" destId="{A6C063A4-934B-43D4-BA58-7DE068828814}" srcOrd="7" destOrd="0" presId="urn:microsoft.com/office/officeart/2005/8/layout/equation1"/>
    <dgm:cxn modelId="{5A19FC28-8D3B-4DB3-9739-0377E91EB628}" type="presParOf" srcId="{2B2431FA-B96A-4570-B87F-AA6F7734F924}" destId="{E513821D-7D7D-4155-8537-5BF8DDEEADE0}" srcOrd="8" destOrd="0" presId="urn:microsoft.com/office/officeart/2005/8/layout/equation1"/>
    <dgm:cxn modelId="{091912D4-F0A8-4153-B868-B81BD4CC9861}" type="presParOf" srcId="{2B2431FA-B96A-4570-B87F-AA6F7734F924}" destId="{0F3EFA86-341D-4677-BC76-2D3ED2E36268}" srcOrd="9" destOrd="0" presId="urn:microsoft.com/office/officeart/2005/8/layout/equation1"/>
    <dgm:cxn modelId="{433BF4FE-4437-49BE-9835-7E58AF35B045}" type="presParOf" srcId="{2B2431FA-B96A-4570-B87F-AA6F7734F924}" destId="{C02F79D8-5C6D-49FE-8979-2D738E3C8B1F}" srcOrd="10" destOrd="0" presId="urn:microsoft.com/office/officeart/2005/8/layout/equation1"/>
    <dgm:cxn modelId="{07E283C3-6224-477F-ACDA-49AC89B99C2F}" type="presParOf" srcId="{2B2431FA-B96A-4570-B87F-AA6F7734F924}" destId="{1D07D978-27C8-4CF5-AFAA-8B42450B2DF5}" srcOrd="11" destOrd="0" presId="urn:microsoft.com/office/officeart/2005/8/layout/equation1"/>
    <dgm:cxn modelId="{FD0E14C8-7FD9-4977-A5F8-AF748F249954}" type="presParOf" srcId="{2B2431FA-B96A-4570-B87F-AA6F7734F924}" destId="{41B6D144-6F1A-408F-98CA-68D3798A83CC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2E99EB-AA6D-4C72-8C9D-0EF4D4CBDCAE}">
      <dsp:nvSpPr>
        <dsp:cNvPr id="0" name=""/>
        <dsp:cNvSpPr/>
      </dsp:nvSpPr>
      <dsp:spPr>
        <a:xfrm rot="5400000">
          <a:off x="4535163" y="-2328629"/>
          <a:ext cx="730037" cy="557398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Face valid</a:t>
          </a:r>
          <a:endParaRPr lang="en-GB" sz="2500" kern="1200" dirty="0"/>
        </a:p>
      </dsp:txBody>
      <dsp:txXfrm rot="-5400000">
        <a:off x="2113192" y="128979"/>
        <a:ext cx="5538343" cy="658763"/>
      </dsp:txXfrm>
    </dsp:sp>
    <dsp:sp modelId="{23DCD215-B73A-4C62-9AED-CB9FFE91D98E}">
      <dsp:nvSpPr>
        <dsp:cNvPr id="0" name=""/>
        <dsp:cNvSpPr/>
      </dsp:nvSpPr>
      <dsp:spPr>
        <a:xfrm>
          <a:off x="306571" y="2087"/>
          <a:ext cx="1806621" cy="91254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F</a:t>
          </a:r>
          <a:endParaRPr lang="en-GB" sz="4600" kern="1200" dirty="0"/>
        </a:p>
      </dsp:txBody>
      <dsp:txXfrm>
        <a:off x="351118" y="46634"/>
        <a:ext cx="1717527" cy="823453"/>
      </dsp:txXfrm>
    </dsp:sp>
    <dsp:sp modelId="{7C0A4A19-FCCF-4087-81FB-50CA79481442}">
      <dsp:nvSpPr>
        <dsp:cNvPr id="0" name=""/>
        <dsp:cNvSpPr/>
      </dsp:nvSpPr>
      <dsp:spPr>
        <a:xfrm rot="5400000">
          <a:off x="4535163" y="-1370454"/>
          <a:ext cx="730037" cy="557398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Accurate</a:t>
          </a:r>
          <a:endParaRPr lang="en-GB" sz="2500" kern="1200" dirty="0"/>
        </a:p>
      </dsp:txBody>
      <dsp:txXfrm rot="-5400000">
        <a:off x="2113192" y="1087154"/>
        <a:ext cx="5538343" cy="658763"/>
      </dsp:txXfrm>
    </dsp:sp>
    <dsp:sp modelId="{153FA52B-1018-4CED-98AE-7E6C262C58F0}">
      <dsp:nvSpPr>
        <dsp:cNvPr id="0" name=""/>
        <dsp:cNvSpPr/>
      </dsp:nvSpPr>
      <dsp:spPr>
        <a:xfrm>
          <a:off x="306571" y="960261"/>
          <a:ext cx="1806621" cy="91254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A</a:t>
          </a:r>
          <a:endParaRPr lang="en-GB" sz="4600" kern="1200" dirty="0"/>
        </a:p>
      </dsp:txBody>
      <dsp:txXfrm>
        <a:off x="351118" y="1004808"/>
        <a:ext cx="1717527" cy="823453"/>
      </dsp:txXfrm>
    </dsp:sp>
    <dsp:sp modelId="{76986763-8955-4CF9-B680-A6497F36070D}">
      <dsp:nvSpPr>
        <dsp:cNvPr id="0" name=""/>
        <dsp:cNvSpPr/>
      </dsp:nvSpPr>
      <dsp:spPr>
        <a:xfrm rot="5400000">
          <a:off x="4535163" y="-412280"/>
          <a:ext cx="730037" cy="557398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Consistent with current practice</a:t>
          </a:r>
          <a:endParaRPr lang="en-GB" sz="2500" kern="1200" dirty="0"/>
        </a:p>
      </dsp:txBody>
      <dsp:txXfrm rot="-5400000">
        <a:off x="2113192" y="2045328"/>
        <a:ext cx="5538343" cy="658763"/>
      </dsp:txXfrm>
    </dsp:sp>
    <dsp:sp modelId="{A91773F4-9939-443A-9F24-92683FC7D29D}">
      <dsp:nvSpPr>
        <dsp:cNvPr id="0" name=""/>
        <dsp:cNvSpPr/>
      </dsp:nvSpPr>
      <dsp:spPr>
        <a:xfrm>
          <a:off x="306571" y="1918435"/>
          <a:ext cx="1806621" cy="91254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C</a:t>
          </a:r>
          <a:endParaRPr lang="en-GB" sz="4600" kern="1200" dirty="0"/>
        </a:p>
      </dsp:txBody>
      <dsp:txXfrm>
        <a:off x="351118" y="1962982"/>
        <a:ext cx="1717527" cy="823453"/>
      </dsp:txXfrm>
    </dsp:sp>
    <dsp:sp modelId="{40D8D474-C275-496F-A5B6-182EE6DAF304}">
      <dsp:nvSpPr>
        <dsp:cNvPr id="0" name=""/>
        <dsp:cNvSpPr/>
      </dsp:nvSpPr>
      <dsp:spPr>
        <a:xfrm rot="5400000">
          <a:off x="4535163" y="545893"/>
          <a:ext cx="730037" cy="557398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Test blueprint representative</a:t>
          </a:r>
          <a:endParaRPr lang="en-GB" sz="2500" kern="1200" dirty="0"/>
        </a:p>
      </dsp:txBody>
      <dsp:txXfrm rot="-5400000">
        <a:off x="2113192" y="3003502"/>
        <a:ext cx="5538343" cy="658763"/>
      </dsp:txXfrm>
    </dsp:sp>
    <dsp:sp modelId="{26CBA18D-242E-4859-B01B-C39A226BB17E}">
      <dsp:nvSpPr>
        <dsp:cNvPr id="0" name=""/>
        <dsp:cNvSpPr/>
      </dsp:nvSpPr>
      <dsp:spPr>
        <a:xfrm>
          <a:off x="306571" y="2876610"/>
          <a:ext cx="1806621" cy="91254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T</a:t>
          </a:r>
          <a:endParaRPr lang="en-GB" sz="4600" kern="1200" dirty="0"/>
        </a:p>
      </dsp:txBody>
      <dsp:txXfrm>
        <a:off x="351118" y="2921157"/>
        <a:ext cx="1717527" cy="823453"/>
      </dsp:txXfrm>
    </dsp:sp>
    <dsp:sp modelId="{A8FA7C51-A51C-4E7F-9EE5-41EF2208BE22}">
      <dsp:nvSpPr>
        <dsp:cNvPr id="0" name=""/>
        <dsp:cNvSpPr/>
      </dsp:nvSpPr>
      <dsp:spPr>
        <a:xfrm rot="5400000">
          <a:off x="4535163" y="1504068"/>
          <a:ext cx="730037" cy="557398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2500" kern="1200" dirty="0" smtClean="0"/>
            <a:t>Statistically appropriate</a:t>
          </a:r>
          <a:endParaRPr lang="en-GB" sz="2500" kern="1200" dirty="0"/>
        </a:p>
      </dsp:txBody>
      <dsp:txXfrm rot="-5400000">
        <a:off x="2113192" y="3961677"/>
        <a:ext cx="5538343" cy="658763"/>
      </dsp:txXfrm>
    </dsp:sp>
    <dsp:sp modelId="{1D1FFDDD-4152-4B3F-A8CD-7280765DCB99}">
      <dsp:nvSpPr>
        <dsp:cNvPr id="0" name=""/>
        <dsp:cNvSpPr/>
      </dsp:nvSpPr>
      <dsp:spPr>
        <a:xfrm>
          <a:off x="306571" y="3834784"/>
          <a:ext cx="1806621" cy="912547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600" kern="1200" dirty="0" smtClean="0"/>
            <a:t>S</a:t>
          </a:r>
          <a:endParaRPr lang="en-GB" sz="4600" kern="1200" dirty="0"/>
        </a:p>
      </dsp:txBody>
      <dsp:txXfrm>
        <a:off x="351118" y="3879331"/>
        <a:ext cx="1717527" cy="8234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smtClean="0"/>
            <a:t>Right Expertise</a:t>
          </a:r>
          <a:endParaRPr lang="en-GB" sz="1400" b="0" kern="1200" dirty="0"/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7381951" y="669498"/>
        <a:ext cx="970724" cy="97072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smtClean="0"/>
            <a:t>Right Expertise</a:t>
          </a:r>
          <a:endParaRPr lang="en-GB" sz="1400" b="0" kern="1200" dirty="0"/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7381951" y="669498"/>
        <a:ext cx="970724" cy="9707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smtClean="0"/>
            <a:t>Right Expertise</a:t>
          </a:r>
          <a:endParaRPr lang="en-GB" sz="1400" b="0" kern="1200" dirty="0"/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7381951" y="669498"/>
        <a:ext cx="970724" cy="97072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smtClean="0"/>
            <a:t>Right Expertise</a:t>
          </a:r>
          <a:endParaRPr lang="en-GB" sz="1400" b="0" kern="1200" dirty="0"/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7381951" y="669498"/>
        <a:ext cx="970724" cy="97072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smtClean="0"/>
            <a:t>Right Expertise</a:t>
          </a:r>
          <a:endParaRPr lang="en-GB" sz="1400" b="0" kern="1200" dirty="0"/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7381951" y="669498"/>
        <a:ext cx="970724" cy="97072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smtClean="0"/>
            <a:t>Right Expertise</a:t>
          </a:r>
          <a:endParaRPr lang="en-GB" sz="1400" b="0" kern="1200" dirty="0"/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7381951" y="669498"/>
        <a:ext cx="970724" cy="97072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smtClean="0"/>
            <a:t>Right Expertise</a:t>
          </a:r>
          <a:endParaRPr lang="en-GB" sz="1400" b="0" kern="1200" dirty="0"/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/>
        </a:p>
      </dsp:txBody>
      <dsp:txXfrm>
        <a:off x="7381951" y="669498"/>
        <a:ext cx="970724" cy="970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solidFill>
                <a:srgbClr val="B1426D"/>
              </a:solidFill>
            </a:rPr>
            <a:t>Right Expertise</a:t>
          </a:r>
          <a:endParaRPr lang="en-GB" sz="1400" b="0" kern="1200" dirty="0">
            <a:solidFill>
              <a:srgbClr val="B1426D"/>
            </a:solidFill>
          </a:endParaRPr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xxx</a:t>
          </a:r>
          <a:endParaRPr lang="en-GB" sz="1400" kern="1200" dirty="0">
            <a:solidFill>
              <a:schemeClr val="bg1"/>
            </a:solidFill>
          </a:endParaRPr>
        </a:p>
      </dsp:txBody>
      <dsp:txXfrm>
        <a:off x="7381951" y="669498"/>
        <a:ext cx="970724" cy="9707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solidFill>
                <a:srgbClr val="B1426D"/>
              </a:solidFill>
            </a:rPr>
            <a:t>Right Expertise</a:t>
          </a:r>
          <a:endParaRPr lang="en-GB" sz="1400" b="0" kern="1200" dirty="0">
            <a:solidFill>
              <a:srgbClr val="B1426D"/>
            </a:solidFill>
          </a:endParaRPr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xxx</a:t>
          </a:r>
          <a:endParaRPr lang="en-GB" sz="1400" kern="1200" dirty="0">
            <a:solidFill>
              <a:schemeClr val="bg1"/>
            </a:solidFill>
          </a:endParaRPr>
        </a:p>
      </dsp:txBody>
      <dsp:txXfrm>
        <a:off x="7381951" y="669498"/>
        <a:ext cx="970724" cy="9707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7ED6A8-F990-481B-B112-8A612BFE2871}">
      <dsp:nvSpPr>
        <dsp:cNvPr id="0" name=""/>
        <dsp:cNvSpPr/>
      </dsp:nvSpPr>
      <dsp:spPr>
        <a:xfrm>
          <a:off x="923948" y="-23676"/>
          <a:ext cx="4163399" cy="4163399"/>
        </a:xfrm>
        <a:prstGeom prst="circularArrow">
          <a:avLst>
            <a:gd name="adj1" fmla="val 5544"/>
            <a:gd name="adj2" fmla="val 330680"/>
            <a:gd name="adj3" fmla="val 13818377"/>
            <a:gd name="adj4" fmla="val 17360182"/>
            <a:gd name="adj5" fmla="val 5757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713F30-90DB-427D-8FB2-348F57FE4529}">
      <dsp:nvSpPr>
        <dsp:cNvPr id="0" name=""/>
        <dsp:cNvSpPr/>
      </dsp:nvSpPr>
      <dsp:spPr>
        <a:xfrm>
          <a:off x="2048772" y="414"/>
          <a:ext cx="1913752" cy="9568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Write items</a:t>
          </a:r>
          <a:endParaRPr lang="en-GB" sz="1800" kern="1200" dirty="0"/>
        </a:p>
      </dsp:txBody>
      <dsp:txXfrm>
        <a:off x="2095483" y="47125"/>
        <a:ext cx="1820330" cy="863454"/>
      </dsp:txXfrm>
    </dsp:sp>
    <dsp:sp modelId="{BE033A8E-98B0-4919-B105-A46E4B84960D}">
      <dsp:nvSpPr>
        <dsp:cNvPr id="0" name=""/>
        <dsp:cNvSpPr/>
      </dsp:nvSpPr>
      <dsp:spPr>
        <a:xfrm>
          <a:off x="3750964" y="1377338"/>
          <a:ext cx="1913752" cy="9568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Review &amp; approve items</a:t>
          </a:r>
          <a:endParaRPr lang="en-GB" sz="1800" kern="1200" dirty="0"/>
        </a:p>
      </dsp:txBody>
      <dsp:txXfrm>
        <a:off x="3797675" y="1424049"/>
        <a:ext cx="1820330" cy="863454"/>
      </dsp:txXfrm>
    </dsp:sp>
    <dsp:sp modelId="{6992D37D-713B-4A27-85F2-5A04FBDAB809}">
      <dsp:nvSpPr>
        <dsp:cNvPr id="0" name=""/>
        <dsp:cNvSpPr/>
      </dsp:nvSpPr>
      <dsp:spPr>
        <a:xfrm>
          <a:off x="3310713" y="2898328"/>
          <a:ext cx="1913752" cy="9568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Field test items</a:t>
          </a:r>
          <a:endParaRPr lang="en-GB" sz="1800" kern="1200" dirty="0"/>
        </a:p>
      </dsp:txBody>
      <dsp:txXfrm>
        <a:off x="3357424" y="2945039"/>
        <a:ext cx="1820330" cy="863454"/>
      </dsp:txXfrm>
    </dsp:sp>
    <dsp:sp modelId="{6EC866F4-8BD4-46C0-A87D-705668350DBF}">
      <dsp:nvSpPr>
        <dsp:cNvPr id="0" name=""/>
        <dsp:cNvSpPr/>
      </dsp:nvSpPr>
      <dsp:spPr>
        <a:xfrm>
          <a:off x="818204" y="2925600"/>
          <a:ext cx="1913752" cy="9568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Review of field test results</a:t>
          </a:r>
          <a:endParaRPr lang="en-GB" sz="1800" kern="1200" dirty="0"/>
        </a:p>
      </dsp:txBody>
      <dsp:txXfrm>
        <a:off x="864915" y="2972311"/>
        <a:ext cx="1820330" cy="863454"/>
      </dsp:txXfrm>
    </dsp:sp>
    <dsp:sp modelId="{385734FE-8C44-4CA4-B932-B7ED8A41B911}">
      <dsp:nvSpPr>
        <dsp:cNvPr id="0" name=""/>
        <dsp:cNvSpPr/>
      </dsp:nvSpPr>
      <dsp:spPr>
        <a:xfrm>
          <a:off x="131805" y="1377337"/>
          <a:ext cx="1913752" cy="9568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Gap analysis of item bank</a:t>
          </a:r>
          <a:endParaRPr lang="en-GB" sz="1800" kern="1200" dirty="0"/>
        </a:p>
      </dsp:txBody>
      <dsp:txXfrm>
        <a:off x="178516" y="1424048"/>
        <a:ext cx="1820330" cy="8634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solidFill>
                <a:srgbClr val="B1426D"/>
              </a:solidFill>
            </a:rPr>
            <a:t>Right Expertise</a:t>
          </a:r>
          <a:endParaRPr lang="en-GB" sz="1400" b="0" kern="1200" dirty="0">
            <a:solidFill>
              <a:srgbClr val="B1426D"/>
            </a:solidFill>
          </a:endParaRPr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xxx</a:t>
          </a:r>
          <a:endParaRPr lang="en-GB" sz="1400" kern="1200" dirty="0">
            <a:solidFill>
              <a:schemeClr val="bg1"/>
            </a:solidFill>
          </a:endParaRPr>
        </a:p>
      </dsp:txBody>
      <dsp:txXfrm>
        <a:off x="7381951" y="669498"/>
        <a:ext cx="970724" cy="9707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67591-35DC-4393-9EED-6F38253554AD}">
      <dsp:nvSpPr>
        <dsp:cNvPr id="0" name=""/>
        <dsp:cNvSpPr/>
      </dsp:nvSpPr>
      <dsp:spPr>
        <a:xfrm>
          <a:off x="3208" y="285983"/>
          <a:ext cx="1929407" cy="7055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Assignments</a:t>
          </a:r>
          <a:endParaRPr lang="en-GB" sz="1400" b="1" kern="1200" dirty="0"/>
        </a:p>
      </dsp:txBody>
      <dsp:txXfrm>
        <a:off x="3208" y="285983"/>
        <a:ext cx="1929407" cy="705536"/>
      </dsp:txXfrm>
    </dsp:sp>
    <dsp:sp modelId="{4DA1F1FB-6AA1-4F7B-8003-194CD68F9DA1}">
      <dsp:nvSpPr>
        <dsp:cNvPr id="0" name=""/>
        <dsp:cNvSpPr/>
      </dsp:nvSpPr>
      <dsp:spPr>
        <a:xfrm>
          <a:off x="3208" y="1046145"/>
          <a:ext cx="1929407" cy="329305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Gap analysis</a:t>
          </a:r>
        </a:p>
      </dsp:txBody>
      <dsp:txXfrm>
        <a:off x="3208" y="1046145"/>
        <a:ext cx="1929407" cy="3293057"/>
      </dsp:txXfrm>
    </dsp:sp>
    <dsp:sp modelId="{3E1964A2-E1C2-4D65-B947-7A183F086828}">
      <dsp:nvSpPr>
        <dsp:cNvPr id="0" name=""/>
        <dsp:cNvSpPr/>
      </dsp:nvSpPr>
      <dsp:spPr>
        <a:xfrm>
          <a:off x="2202733" y="285983"/>
          <a:ext cx="1929407" cy="7055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Training</a:t>
          </a:r>
        </a:p>
      </dsp:txBody>
      <dsp:txXfrm>
        <a:off x="2202733" y="285983"/>
        <a:ext cx="1929407" cy="705536"/>
      </dsp:txXfrm>
    </dsp:sp>
    <dsp:sp modelId="{BCC407B3-E99A-463F-8603-041BA63AC7DB}">
      <dsp:nvSpPr>
        <dsp:cNvPr id="0" name=""/>
        <dsp:cNvSpPr/>
      </dsp:nvSpPr>
      <dsp:spPr>
        <a:xfrm>
          <a:off x="2202733" y="1046145"/>
          <a:ext cx="1929407" cy="329305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Good item writing practices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Style guidelines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Cultural sensitivity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Intellectual property rights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Confidentiality</a:t>
          </a:r>
        </a:p>
      </dsp:txBody>
      <dsp:txXfrm>
        <a:off x="2202733" y="1046145"/>
        <a:ext cx="1929407" cy="3293057"/>
      </dsp:txXfrm>
    </dsp:sp>
    <dsp:sp modelId="{AFCA2031-7496-4255-B144-AD9E87574C5B}">
      <dsp:nvSpPr>
        <dsp:cNvPr id="0" name=""/>
        <dsp:cNvSpPr/>
      </dsp:nvSpPr>
      <dsp:spPr>
        <a:xfrm>
          <a:off x="4402258" y="285983"/>
          <a:ext cx="1929407" cy="7055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Review procedures</a:t>
          </a:r>
        </a:p>
      </dsp:txBody>
      <dsp:txXfrm>
        <a:off x="4402258" y="285983"/>
        <a:ext cx="1929407" cy="705536"/>
      </dsp:txXfrm>
    </dsp:sp>
    <dsp:sp modelId="{89BE906C-EB69-41DF-806B-4486EB0F4ABA}">
      <dsp:nvSpPr>
        <dsp:cNvPr id="0" name=""/>
        <dsp:cNvSpPr/>
      </dsp:nvSpPr>
      <dsp:spPr>
        <a:xfrm>
          <a:off x="4402258" y="1046145"/>
          <a:ext cx="1929407" cy="329305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Editorial review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Content review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Acceptance criteria</a:t>
          </a:r>
        </a:p>
      </dsp:txBody>
      <dsp:txXfrm>
        <a:off x="4402258" y="1046145"/>
        <a:ext cx="1929407" cy="3293057"/>
      </dsp:txXfrm>
    </dsp:sp>
    <dsp:sp modelId="{D36C2CC5-5FCF-4754-8F29-E15A4846C57F}">
      <dsp:nvSpPr>
        <dsp:cNvPr id="0" name=""/>
        <dsp:cNvSpPr/>
      </dsp:nvSpPr>
      <dsp:spPr>
        <a:xfrm>
          <a:off x="6601783" y="285983"/>
          <a:ext cx="1929407" cy="7055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Item performance monitoring</a:t>
          </a:r>
        </a:p>
      </dsp:txBody>
      <dsp:txXfrm>
        <a:off x="6601783" y="285983"/>
        <a:ext cx="1929407" cy="705536"/>
      </dsp:txXfrm>
    </dsp:sp>
    <dsp:sp modelId="{3F5E9744-CB7B-4455-9D16-EF9BDD41F8FC}">
      <dsp:nvSpPr>
        <dsp:cNvPr id="0" name=""/>
        <dsp:cNvSpPr/>
      </dsp:nvSpPr>
      <dsp:spPr>
        <a:xfrm>
          <a:off x="6601783" y="1046145"/>
          <a:ext cx="1929407" cy="329305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400" kern="1200" dirty="0" smtClean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Feedback mechanisms</a:t>
          </a:r>
        </a:p>
      </dsp:txBody>
      <dsp:txXfrm>
        <a:off x="6601783" y="1046145"/>
        <a:ext cx="1929407" cy="32930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solidFill>
                <a:srgbClr val="B1426D"/>
              </a:solidFill>
            </a:rPr>
            <a:t>Right Expertise</a:t>
          </a:r>
          <a:endParaRPr lang="en-GB" sz="1400" b="0" kern="1200" dirty="0">
            <a:solidFill>
              <a:srgbClr val="B1426D"/>
            </a:solidFill>
          </a:endParaRPr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xxx</a:t>
          </a:r>
          <a:endParaRPr lang="en-GB" sz="1400" kern="1200" dirty="0">
            <a:solidFill>
              <a:schemeClr val="bg1"/>
            </a:solidFill>
          </a:endParaRPr>
        </a:p>
      </dsp:txBody>
      <dsp:txXfrm>
        <a:off x="7381951" y="669498"/>
        <a:ext cx="970724" cy="9707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solidFill>
                <a:srgbClr val="B1426D"/>
              </a:solidFill>
            </a:rPr>
            <a:t>Right Expertise</a:t>
          </a:r>
          <a:endParaRPr lang="en-GB" sz="1400" b="0" kern="1200" dirty="0">
            <a:solidFill>
              <a:srgbClr val="B1426D"/>
            </a:solidFill>
          </a:endParaRPr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xxx</a:t>
          </a:r>
          <a:endParaRPr lang="en-GB" sz="1400" kern="1200" dirty="0">
            <a:solidFill>
              <a:schemeClr val="bg1"/>
            </a:solidFill>
          </a:endParaRPr>
        </a:p>
      </dsp:txBody>
      <dsp:txXfrm>
        <a:off x="7381951" y="669498"/>
        <a:ext cx="970724" cy="9707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5B45E-0806-4605-B5C2-2A61C66B7234}">
      <dsp:nvSpPr>
        <dsp:cNvPr id="0" name=""/>
        <dsp:cNvSpPr/>
      </dsp:nvSpPr>
      <dsp:spPr>
        <a:xfrm>
          <a:off x="4941" y="468454"/>
          <a:ext cx="1372812" cy="1372812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0" kern="1200" dirty="0" smtClean="0">
              <a:solidFill>
                <a:srgbClr val="B1426D"/>
              </a:solidFill>
            </a:rPr>
            <a:t>Right Expertise</a:t>
          </a:r>
          <a:endParaRPr lang="en-GB" sz="1400" b="0" kern="1200" dirty="0">
            <a:solidFill>
              <a:srgbClr val="B1426D"/>
            </a:solidFill>
          </a:endParaRPr>
        </a:p>
      </dsp:txBody>
      <dsp:txXfrm>
        <a:off x="205985" y="669498"/>
        <a:ext cx="970724" cy="970724"/>
      </dsp:txXfrm>
    </dsp:sp>
    <dsp:sp modelId="{A70F3188-BF32-4AC7-8DDB-7A6072E47867}">
      <dsp:nvSpPr>
        <dsp:cNvPr id="0" name=""/>
        <dsp:cNvSpPr/>
      </dsp:nvSpPr>
      <dsp:spPr>
        <a:xfrm>
          <a:off x="1489226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1594766" y="1061223"/>
        <a:ext cx="585151" cy="187273"/>
      </dsp:txXfrm>
    </dsp:sp>
    <dsp:sp modelId="{3ADD6B8B-91E8-4F3D-9FA2-96CDD9CD9ACC}">
      <dsp:nvSpPr>
        <dsp:cNvPr id="0" name=""/>
        <dsp:cNvSpPr/>
      </dsp:nvSpPr>
      <dsp:spPr>
        <a:xfrm>
          <a:off x="2396930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Sound</a:t>
          </a:r>
          <a:r>
            <a:rPr lang="en-GB" sz="1400" kern="1200" smtClean="0"/>
            <a:t> </a:t>
          </a:r>
          <a:r>
            <a:rPr lang="en-GB" sz="1400" kern="1200" dirty="0" smtClean="0"/>
            <a:t>Processes</a:t>
          </a:r>
          <a:endParaRPr lang="en-GB" sz="1400" kern="1200" dirty="0"/>
        </a:p>
      </dsp:txBody>
      <dsp:txXfrm>
        <a:off x="2597974" y="669498"/>
        <a:ext cx="970724" cy="970724"/>
      </dsp:txXfrm>
    </dsp:sp>
    <dsp:sp modelId="{56DFECDB-FDEE-4856-A1C6-EF7B964AA95D}">
      <dsp:nvSpPr>
        <dsp:cNvPr id="0" name=""/>
        <dsp:cNvSpPr/>
      </dsp:nvSpPr>
      <dsp:spPr>
        <a:xfrm>
          <a:off x="3881215" y="756744"/>
          <a:ext cx="796231" cy="796231"/>
        </a:xfrm>
        <a:prstGeom prst="mathPl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3986755" y="1061223"/>
        <a:ext cx="585151" cy="187273"/>
      </dsp:txXfrm>
    </dsp:sp>
    <dsp:sp modelId="{E513821D-7D7D-4155-8537-5BF8DDEEADE0}">
      <dsp:nvSpPr>
        <dsp:cNvPr id="0" name=""/>
        <dsp:cNvSpPr/>
      </dsp:nvSpPr>
      <dsp:spPr>
        <a:xfrm>
          <a:off x="4788919" y="468454"/>
          <a:ext cx="1372812" cy="13728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/>
            <a:t>Efficient</a:t>
          </a:r>
          <a:r>
            <a:rPr lang="en-GB" sz="1400" kern="1200" smtClean="0"/>
            <a:t> </a:t>
          </a:r>
          <a:r>
            <a:rPr lang="en-GB" sz="1400" kern="1200" dirty="0" smtClean="0"/>
            <a:t>Tools</a:t>
          </a:r>
          <a:endParaRPr lang="en-GB" sz="1400" kern="1200" dirty="0"/>
        </a:p>
      </dsp:txBody>
      <dsp:txXfrm>
        <a:off x="4989963" y="669498"/>
        <a:ext cx="970724" cy="970724"/>
      </dsp:txXfrm>
    </dsp:sp>
    <dsp:sp modelId="{C02F79D8-5C6D-49FE-8979-2D738E3C8B1F}">
      <dsp:nvSpPr>
        <dsp:cNvPr id="0" name=""/>
        <dsp:cNvSpPr/>
      </dsp:nvSpPr>
      <dsp:spPr>
        <a:xfrm>
          <a:off x="6273204" y="756744"/>
          <a:ext cx="796231" cy="796231"/>
        </a:xfrm>
        <a:prstGeom prst="mathEqual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378744" y="920768"/>
        <a:ext cx="585151" cy="468183"/>
      </dsp:txXfrm>
    </dsp:sp>
    <dsp:sp modelId="{41B6D144-6F1A-408F-98CA-68D3798A83CC}">
      <dsp:nvSpPr>
        <dsp:cNvPr id="0" name=""/>
        <dsp:cNvSpPr/>
      </dsp:nvSpPr>
      <dsp:spPr>
        <a:xfrm>
          <a:off x="7180907" y="468454"/>
          <a:ext cx="1372812" cy="137281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kern="1200" dirty="0" smtClean="0">
              <a:solidFill>
                <a:schemeClr val="bg1"/>
              </a:solidFill>
            </a:rPr>
            <a:t>xxx</a:t>
          </a:r>
          <a:endParaRPr lang="en-GB" sz="1400" kern="1200" dirty="0">
            <a:solidFill>
              <a:schemeClr val="bg1"/>
            </a:solidFill>
          </a:endParaRPr>
        </a:p>
      </dsp:txBody>
      <dsp:txXfrm>
        <a:off x="7381951" y="669498"/>
        <a:ext cx="970724" cy="970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6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6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4E006EF5-B257-4EFB-B869-99D8E9000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85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t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t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765175"/>
            <a:ext cx="5121275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b" anchorCtr="0" compatLnSpc="1">
            <a:prstTxWarp prst="textNoShape">
              <a:avLst/>
            </a:prstTxWarp>
          </a:bodyPr>
          <a:lstStyle>
            <a:lvl1pPr defTabSz="9477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51" tIns="47376" rIns="94751" bIns="47376" numCol="1" anchor="b" anchorCtr="0" compatLnSpc="1">
            <a:prstTxWarp prst="textNoShape">
              <a:avLst/>
            </a:prstTxWarp>
          </a:bodyPr>
          <a:lstStyle>
            <a:lvl1pPr algn="r" defTabSz="9477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F908343F-4646-4DB8-BDA6-0152349B7B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828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36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37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38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39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40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41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42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43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44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A3D8E0-2643-4718-B51B-64CAA696C6B7}" type="slidenum">
              <a:rPr lang="en-US"/>
              <a:pPr/>
              <a:t>12</a:t>
            </a:fld>
            <a:endParaRPr lang="en-US"/>
          </a:p>
        </p:txBody>
      </p:sp>
      <p:sp>
        <p:nvSpPr>
          <p:cNvPr id="97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D2A21-A593-4246-BF60-511E9D4FDC77}" type="slidenum">
              <a:rPr lang="en-US"/>
              <a:pPr/>
              <a:t>26</a:t>
            </a:fld>
            <a:endParaRPr lang="en-US"/>
          </a:p>
        </p:txBody>
      </p:sp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5DEF8-3DF1-494C-A415-77989F7E60FE}" type="slidenum">
              <a:rPr lang="en-US"/>
              <a:pPr/>
              <a:t>27</a:t>
            </a:fld>
            <a:endParaRPr lang="en-US"/>
          </a:p>
        </p:txBody>
      </p:sp>
      <p:sp>
        <p:nvSpPr>
          <p:cNvPr id="96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90A47A-B1D6-4258-8458-BE12E02F2496}" type="slidenum">
              <a:rPr lang="en-US"/>
              <a:pPr/>
              <a:t>32</a:t>
            </a:fld>
            <a:endParaRPr lang="en-US"/>
          </a:p>
        </p:txBody>
      </p:sp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2460D-C65C-4B53-A5DF-7BFEE6C995EA}" type="slidenum">
              <a:rPr lang="en-US"/>
              <a:pPr/>
              <a:t>33</a:t>
            </a:fld>
            <a:endParaRPr lang="en-US"/>
          </a:p>
        </p:txBody>
      </p:sp>
      <p:sp>
        <p:nvSpPr>
          <p:cNvPr id="94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8350"/>
            <a:ext cx="5119687" cy="3838575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003" y="4859690"/>
            <a:ext cx="5205295" cy="4607328"/>
          </a:xfrm>
          <a:noFill/>
          <a:ln/>
        </p:spPr>
        <p:txBody>
          <a:bodyPr/>
          <a:lstStyle/>
          <a:p>
            <a:endParaRPr lang="en-US" dirty="0" smtClean="0">
              <a:latin typeface="Arial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4CC2C2-8775-46D0-BA15-8B6346FFF8A7}" type="slidenum">
              <a:rPr lang="en-US"/>
              <a:pPr/>
              <a:t>35</a:t>
            </a:fld>
            <a:endParaRPr lang="en-US"/>
          </a:p>
        </p:txBody>
      </p:sp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BF5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gray">
          <a:xfrm>
            <a:off x="0" y="6397625"/>
            <a:ext cx="9145588" cy="460375"/>
          </a:xfrm>
          <a:prstGeom prst="rect">
            <a:avLst/>
          </a:prstGeom>
          <a:solidFill>
            <a:srgbClr val="9D1348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/>
          </a:p>
        </p:txBody>
      </p:sp>
      <p:pic>
        <p:nvPicPr>
          <p:cNvPr id="3" name="Picture 10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Always_Learning_Text_Purple_RGB"/>
          <p:cNvPicPr preferRelativeResize="0"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2332038"/>
            <a:ext cx="7212012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69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39DAB-03AE-4AFE-871D-D647B3435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4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95288"/>
            <a:ext cx="2057400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395288"/>
            <a:ext cx="6019800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46709-0D19-4F27-95D5-1874C9F85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05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gray">
          <a:xfrm>
            <a:off x="0" y="6397625"/>
            <a:ext cx="9145588" cy="460375"/>
          </a:xfrm>
          <a:prstGeom prst="rect">
            <a:avLst/>
          </a:prstGeom>
          <a:solidFill>
            <a:srgbClr val="9D1348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/>
          </a:p>
        </p:txBody>
      </p:sp>
      <p:pic>
        <p:nvPicPr>
          <p:cNvPr id="5" name="Picture 10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45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5" y="395288"/>
            <a:ext cx="8407400" cy="114458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125" y="1762125"/>
            <a:ext cx="8407400" cy="1752600"/>
          </a:xfrm>
        </p:spPr>
        <p:txBody>
          <a:bodyPr/>
          <a:lstStyle>
            <a:lvl1pPr>
              <a:spcBef>
                <a:spcPct val="0"/>
              </a:spcBef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77060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A1B1E-1E00-45D5-8458-9CFDB0F8F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68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35A7E-7A16-4916-9DD3-34E07CBE3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29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5" y="1546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25" y="1546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1BFF2-AF80-46A6-9B86-17607D3AF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16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AB371-A6CA-4CBA-BABD-3C0BFCFB7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93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16BC2-E39E-42B1-8267-98549C915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03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D127B-0D9F-438C-8340-3BB694846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31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0ADD4-D287-46AD-B2CA-3F049E7C3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1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FCD66-8109-413F-9A39-10A5AE200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0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25FA4-1D9A-4629-9E2B-7AD739A13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415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A26CC-5353-4AAD-8EED-50F1539B0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65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95288"/>
            <a:ext cx="2057400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125" y="395288"/>
            <a:ext cx="6019800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EF6A-AD81-4A16-AD31-674DE2CB1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5D4E9-73C3-45A8-B796-F193542CF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28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5" y="1546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25" y="15462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86C34-7000-4E6A-8BCE-87D76908C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62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A1B75-2380-4D82-8275-D120052D1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7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3C81E-AFDC-4776-A398-4D2827606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9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23DC6-1329-4085-BF10-6DECC8BFA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5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4167A-0797-49BC-829B-4C5E4EBEE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65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D7EED-5143-4938-99D1-A00A960EE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8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75" name="Rectangle 11"/>
          <p:cNvSpPr>
            <a:spLocks noChangeArrowheads="1"/>
          </p:cNvSpPr>
          <p:nvPr/>
        </p:nvSpPr>
        <p:spPr bwMode="gray">
          <a:xfrm>
            <a:off x="0" y="6397625"/>
            <a:ext cx="9145588" cy="460375"/>
          </a:xfrm>
          <a:prstGeom prst="rect">
            <a:avLst/>
          </a:prstGeom>
          <a:solidFill>
            <a:srgbClr val="9D1348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2296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5462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7206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81000" y="6545263"/>
            <a:ext cx="4984750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47207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2400" y="6545263"/>
            <a:ext cx="331788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D407CD3-CC20-42E2-9B1E-EF0A0F93BC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12" descr="Pearson_Bound_Whit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7800" algn="l" rtl="0" eaLnBrk="1" fontAlgn="base" hangingPunct="1">
        <a:spcBef>
          <a:spcPct val="5000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350838" indent="-169863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3pPr>
      <a:lvl4pPr marL="541338" indent="-188913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504" name="Rectangle 8"/>
          <p:cNvSpPr>
            <a:spLocks noChangeArrowheads="1"/>
          </p:cNvSpPr>
          <p:nvPr/>
        </p:nvSpPr>
        <p:spPr bwMode="gray">
          <a:xfrm>
            <a:off x="0" y="6397625"/>
            <a:ext cx="9145588" cy="460375"/>
          </a:xfrm>
          <a:prstGeom prst="rect">
            <a:avLst/>
          </a:prstGeom>
          <a:solidFill>
            <a:srgbClr val="9D1348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GB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22960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5462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90502" name="Rectangle 6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81000" y="6545263"/>
            <a:ext cx="4984750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Presentation Title runs here  l  00/00/00</a:t>
            </a:r>
          </a:p>
        </p:txBody>
      </p:sp>
      <p:sp>
        <p:nvSpPr>
          <p:cNvPr id="490503" name="Rectangle 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50813" y="6545263"/>
            <a:ext cx="331787" cy="179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45DCE31-09C9-4E1C-83F2-E5CE42823B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7" name="Picture 9" descr="Pearson_Bound_Whit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179388" indent="-177800" algn="l" rtl="0" eaLnBrk="0" fontAlgn="base" hangingPunct="0">
        <a:spcBef>
          <a:spcPct val="5000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350838" indent="-169863" algn="l" rtl="0" eaLnBrk="0" fontAlgn="base" hangingPunct="0">
        <a:spcBef>
          <a:spcPct val="20000"/>
        </a:spcBef>
        <a:spcAft>
          <a:spcPct val="0"/>
        </a:spcAft>
        <a:buSzPct val="80000"/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3pPr>
      <a:lvl4pPr marL="541338" indent="-188913" algn="l" rtl="0" eaLnBrk="0" fontAlgn="base" hangingPunct="0">
        <a:spcBef>
          <a:spcPct val="2000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Characteristics of good items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038" y="1204686"/>
            <a:ext cx="8362699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Items should be neither too easy nor too difficult for the test takers.</a:t>
            </a:r>
          </a:p>
          <a:p>
            <a:pPr marL="900113" indent="-363538">
              <a:buFont typeface="Wingdings" pitchFamily="2" charset="2"/>
              <a:buChar char="§"/>
            </a:pPr>
            <a:r>
              <a:rPr lang="en-GB" dirty="0" smtClean="0"/>
              <a:t>p-values below 0.15 and higher than 0.95 </a:t>
            </a:r>
            <a:r>
              <a:rPr lang="en-GB" i="1" dirty="0" smtClean="0"/>
              <a:t>may</a:t>
            </a:r>
            <a:r>
              <a:rPr lang="en-GB" dirty="0" smtClean="0"/>
              <a:t> be problematic</a:t>
            </a:r>
          </a:p>
          <a:p>
            <a:pPr marL="900113" indent="-363538">
              <a:buFont typeface="Wingdings" pitchFamily="2" charset="2"/>
              <a:buChar char="§"/>
            </a:pPr>
            <a:endParaRPr lang="en-GB" dirty="0" smtClean="0"/>
          </a:p>
          <a:p>
            <a:pPr marL="449263" indent="-449263">
              <a:buFont typeface="+mj-lt"/>
              <a:buAutoNum type="arabicPeriod" startAt="2"/>
            </a:pPr>
            <a:r>
              <a:rPr lang="en-GB" dirty="0" smtClean="0"/>
              <a:t>Items should discriminate amongst test takers.</a:t>
            </a:r>
          </a:p>
          <a:p>
            <a:pPr marL="900113" indent="-450850">
              <a:buFont typeface="Wingdings" pitchFamily="2" charset="2"/>
              <a:buChar char="§"/>
            </a:pPr>
            <a:r>
              <a:rPr lang="en-US" dirty="0" err="1" smtClean="0"/>
              <a:t>r</a:t>
            </a:r>
            <a:r>
              <a:rPr lang="en-US" baseline="-25000" dirty="0" err="1" smtClean="0"/>
              <a:t>pbis</a:t>
            </a:r>
            <a:r>
              <a:rPr lang="en-US" baseline="-25000" dirty="0" smtClean="0"/>
              <a:t>  </a:t>
            </a:r>
            <a:r>
              <a:rPr lang="en-US" dirty="0" smtClean="0"/>
              <a:t>/D should be positive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55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diagnostics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Issue:  Item is very hard.</a:t>
            </a:r>
          </a:p>
          <a:p>
            <a:pPr marL="0" indent="0">
              <a:buNone/>
            </a:pPr>
            <a:endParaRPr lang="en-GB" b="1" dirty="0" smtClean="0"/>
          </a:p>
          <a:p>
            <a:pPr lvl="1"/>
            <a:r>
              <a:rPr lang="en-GB" dirty="0" smtClean="0"/>
              <a:t>Key is incorrect.</a:t>
            </a:r>
          </a:p>
          <a:p>
            <a:pPr lvl="1"/>
            <a:r>
              <a:rPr lang="en-GB" dirty="0" smtClean="0"/>
              <a:t>There is more than one correct answer.</a:t>
            </a:r>
          </a:p>
          <a:p>
            <a:pPr lvl="1"/>
            <a:r>
              <a:rPr lang="en-GB" dirty="0" smtClean="0"/>
              <a:t>Item content is rare or trivial.</a:t>
            </a:r>
          </a:p>
          <a:p>
            <a:pPr lvl="1"/>
            <a:r>
              <a:rPr lang="en-GB" dirty="0" smtClean="0"/>
              <a:t>Question is not clearly stated.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2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diagnostics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Issue:  Item does not discriminate (low positive or negative value).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Key is incorrect.</a:t>
            </a:r>
          </a:p>
          <a:p>
            <a:pPr lvl="1"/>
            <a:r>
              <a:rPr lang="en-GB" dirty="0" smtClean="0"/>
              <a:t>There is more than one correct answer.</a:t>
            </a:r>
          </a:p>
          <a:p>
            <a:pPr lvl="1"/>
            <a:r>
              <a:rPr lang="en-GB" dirty="0" smtClean="0"/>
              <a:t>Item is too difficult and test takers are guessing.</a:t>
            </a:r>
          </a:p>
          <a:p>
            <a:pPr lvl="1"/>
            <a:r>
              <a:rPr lang="en-GB" dirty="0" smtClean="0"/>
              <a:t>Item is ambiguous.</a:t>
            </a:r>
          </a:p>
          <a:p>
            <a:pPr lvl="1"/>
            <a:r>
              <a:rPr lang="en-GB" dirty="0" smtClean="0"/>
              <a:t>Item is testing something different than the other items.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01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Distractor</a:t>
            </a:r>
            <a:r>
              <a:rPr lang="en-US" dirty="0"/>
              <a:t>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949251" name="Rectangle 3"/>
          <p:cNvSpPr>
            <a:spLocks noGrp="1" noChangeArrowheads="1"/>
          </p:cNvSpPr>
          <p:nvPr>
            <p:ph idx="1"/>
          </p:nvPr>
        </p:nvSpPr>
        <p:spPr>
          <a:xfrm>
            <a:off x="347552" y="1074057"/>
            <a:ext cx="8362699" cy="229325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High-scoring candidates should select the correct option</a:t>
            </a:r>
          </a:p>
          <a:p>
            <a:pPr lvl="1">
              <a:buFont typeface="Wingdings" pitchFamily="2" charset="2"/>
              <a:buChar char="à"/>
            </a:pPr>
            <a:r>
              <a:rPr lang="en-US" sz="2000" dirty="0">
                <a:sym typeface="Wingdings" pitchFamily="2" charset="2"/>
              </a:rPr>
              <a:t>Look at discrimination for each </a:t>
            </a:r>
            <a:r>
              <a:rPr lang="en-US" sz="2000" dirty="0" smtClean="0">
                <a:sym typeface="Wingdings" pitchFamily="2" charset="2"/>
              </a:rPr>
              <a:t>distractor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Low-scoring candidates should select from among the </a:t>
            </a:r>
            <a:r>
              <a:rPr lang="en-US" dirty="0" err="1"/>
              <a:t>distractors</a:t>
            </a:r>
            <a:r>
              <a:rPr lang="en-US" dirty="0"/>
              <a:t> at random</a:t>
            </a:r>
          </a:p>
          <a:p>
            <a:pPr lvl="1">
              <a:buFontTx/>
              <a:buNone/>
            </a:pPr>
            <a:r>
              <a:rPr lang="en-US" sz="2000" dirty="0">
                <a:sym typeface="Wingdings" pitchFamily="2" charset="2"/>
              </a:rPr>
              <a:t> Look at </a:t>
            </a:r>
            <a:r>
              <a:rPr lang="en-US" sz="2000" dirty="0" smtClean="0">
                <a:sym typeface="Wingdings" pitchFamily="2" charset="2"/>
              </a:rPr>
              <a:t>p-values </a:t>
            </a:r>
            <a:r>
              <a:rPr lang="en-US" sz="2000" dirty="0">
                <a:sym typeface="Wingdings" pitchFamily="2" charset="2"/>
              </a:rPr>
              <a:t>for each </a:t>
            </a:r>
            <a:r>
              <a:rPr lang="en-US" sz="2000" dirty="0" err="1">
                <a:sym typeface="Wingdings" pitchFamily="2" charset="2"/>
              </a:rPr>
              <a:t>distractor</a:t>
            </a:r>
            <a:endParaRPr lang="en-US" sz="2000" dirty="0"/>
          </a:p>
          <a:p>
            <a:endParaRPr lang="en-US" sz="2800" dirty="0"/>
          </a:p>
        </p:txBody>
      </p:sp>
      <p:graphicFrame>
        <p:nvGraphicFramePr>
          <p:cNvPr id="4" name="Group 56"/>
          <p:cNvGraphicFramePr>
            <a:graphicFrameLocks/>
          </p:cNvGraphicFramePr>
          <p:nvPr/>
        </p:nvGraphicFramePr>
        <p:xfrm>
          <a:off x="785361" y="3465520"/>
          <a:ext cx="7704000" cy="2742446"/>
        </p:xfrm>
        <a:graphic>
          <a:graphicData uri="http://schemas.openxmlformats.org/drawingml/2006/table">
            <a:tbl>
              <a:tblPr/>
              <a:tblGrid>
                <a:gridCol w="1100235"/>
                <a:gridCol w="1100235"/>
                <a:gridCol w="1102614"/>
                <a:gridCol w="1097832"/>
                <a:gridCol w="1102614"/>
                <a:gridCol w="1100235"/>
                <a:gridCol w="1100235"/>
              </a:tblGrid>
              <a:tr h="5863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Option: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KEY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9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Mean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219.63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215.11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196.67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210.73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210.03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p-value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PtBis</a:t>
                      </a: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+0.22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-0.02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-0.10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-0.06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-0.19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2859313" y="5849257"/>
            <a:ext cx="5138057" cy="4209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44799" y="5421085"/>
            <a:ext cx="5188857" cy="42091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6781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49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49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49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Diagnosing potential problems</a:t>
            </a:r>
            <a:endParaRPr lang="en-GB" dirty="0"/>
          </a:p>
        </p:txBody>
      </p:sp>
      <p:graphicFrame>
        <p:nvGraphicFramePr>
          <p:cNvPr id="4" name="Group 59"/>
          <p:cNvGraphicFramePr>
            <a:graphicFrameLocks noGrp="1"/>
          </p:cNvGraphicFramePr>
          <p:nvPr>
            <p:ph sz="half" idx="4294967295"/>
          </p:nvPr>
        </p:nvGraphicFramePr>
        <p:xfrm>
          <a:off x="582159" y="1648730"/>
          <a:ext cx="7704002" cy="3454401"/>
        </p:xfrm>
        <a:graphic>
          <a:graphicData uri="http://schemas.openxmlformats.org/drawingml/2006/table">
            <a:tbl>
              <a:tblPr/>
              <a:tblGrid>
                <a:gridCol w="1101582"/>
                <a:gridCol w="1099224"/>
                <a:gridCol w="1101583"/>
                <a:gridCol w="1099224"/>
                <a:gridCol w="1101582"/>
                <a:gridCol w="1099224"/>
                <a:gridCol w="1101583"/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Option: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KEY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113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194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334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Mean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233.00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177.00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215.08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215.48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218.54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p-value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0.58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PtBis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+0.06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-0.16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-0.07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-0.02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22971"/>
                          </a:solidFill>
                          <a:effectLst/>
                          <a:latin typeface="Arial" charset="0"/>
                        </a:rPr>
                        <a:t>+0.09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222971"/>
                        </a:buClr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2297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 bwMode="auto">
          <a:xfrm>
            <a:off x="6139543" y="4426856"/>
            <a:ext cx="1190171" cy="65314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6161314" y="3737428"/>
            <a:ext cx="1190171" cy="65314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911600" y="4419599"/>
            <a:ext cx="1190171" cy="65314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897085" y="3737428"/>
            <a:ext cx="1190171" cy="653143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452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 into the item development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Sharing performance statistics to authors of individual items may be problematic due to time between authoring and use, but...</a:t>
            </a:r>
          </a:p>
          <a:p>
            <a:r>
              <a:rPr lang="en-GB" dirty="0" smtClean="0"/>
              <a:t>Item performance statistics can still inform the item development process.</a:t>
            </a:r>
          </a:p>
          <a:p>
            <a:endParaRPr lang="en-GB" dirty="0" smtClean="0"/>
          </a:p>
          <a:p>
            <a:r>
              <a:rPr lang="en-GB" dirty="0" smtClean="0"/>
              <a:t>Share and discuss item performance and reasons for poorly performing items.</a:t>
            </a:r>
          </a:p>
          <a:p>
            <a:r>
              <a:rPr lang="en-GB" dirty="0" smtClean="0"/>
              <a:t>Show examples of good, average, and poorly performing items.</a:t>
            </a:r>
          </a:p>
          <a:p>
            <a:pPr>
              <a:buFont typeface="Wingdings" pitchFamily="2" charset="2"/>
              <a:buChar char="§"/>
            </a:pPr>
            <a:endParaRPr lang="en-GB" dirty="0" smtClean="0"/>
          </a:p>
          <a:p>
            <a:pPr>
              <a:buFont typeface="Wingdings" pitchFamily="2" charset="2"/>
              <a:buChar char="§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8643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8971" y="1774876"/>
            <a:ext cx="844731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/>
                </a:solidFill>
              </a:rPr>
              <a:t>Item Bank </a:t>
            </a:r>
            <a:endParaRPr lang="en-GB" sz="2400" dirty="0">
              <a:solidFill>
                <a:schemeClr val="tx2"/>
              </a:solidFill>
            </a:endParaRPr>
          </a:p>
          <a:p>
            <a:r>
              <a:rPr lang="en-GB" sz="2000" dirty="0" smtClean="0"/>
              <a:t>A repository of items with their associated metadata &amp; historical record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41691519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174241" y="218102"/>
            <a:ext cx="1372812" cy="1372812"/>
            <a:chOff x="4941" y="468454"/>
            <a:chExt cx="1372812" cy="1372812"/>
          </a:xfrm>
        </p:grpSpPr>
        <p:sp>
          <p:nvSpPr>
            <p:cNvPr id="9" name="Oval 8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Oval 4"/>
            <p:cNvSpPr/>
            <p:nvPr/>
          </p:nvSpPr>
          <p:spPr>
            <a:xfrm>
              <a:off x="105463" y="568976"/>
              <a:ext cx="1171768" cy="1171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bg1"/>
                  </a:solidFill>
                </a:rPr>
                <a:t>Efficient Tools</a:t>
              </a:r>
              <a:endParaRPr lang="en-GB" sz="1400" b="1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421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8971" y="1774876"/>
            <a:ext cx="844731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/>
                </a:solidFill>
              </a:rPr>
              <a:t>Item Bank – Data</a:t>
            </a:r>
            <a:endParaRPr lang="en-GB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item </a:t>
            </a:r>
            <a:r>
              <a:rPr lang="en-GB" sz="2000" dirty="0" smtClean="0"/>
              <a:t>itself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Item author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Item type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Content </a:t>
            </a:r>
            <a:r>
              <a:rPr lang="en-GB" sz="2000" dirty="0"/>
              <a:t>area reference from test </a:t>
            </a:r>
            <a:r>
              <a:rPr lang="en-GB" sz="2000" dirty="0" smtClean="0"/>
              <a:t>blueprint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Cognitive level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Revision history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Item status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Performance </a:t>
            </a:r>
            <a:r>
              <a:rPr lang="en-GB" sz="2000" dirty="0"/>
              <a:t>statistics</a:t>
            </a:r>
          </a:p>
          <a:p>
            <a:endParaRPr lang="en-GB" sz="2000" dirty="0" smtClean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418128430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174241" y="218102"/>
            <a:ext cx="1372812" cy="1372812"/>
            <a:chOff x="4941" y="468454"/>
            <a:chExt cx="1372812" cy="1372812"/>
          </a:xfrm>
        </p:grpSpPr>
        <p:sp>
          <p:nvSpPr>
            <p:cNvPr id="9" name="Oval 8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Oval 4"/>
            <p:cNvSpPr/>
            <p:nvPr/>
          </p:nvSpPr>
          <p:spPr>
            <a:xfrm>
              <a:off x="105463" y="568976"/>
              <a:ext cx="1171768" cy="1171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bg1"/>
                  </a:solidFill>
                </a:rPr>
                <a:t>Efficient Tools</a:t>
              </a:r>
              <a:endParaRPr lang="en-GB" sz="1400" b="1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9207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8970" y="1774876"/>
            <a:ext cx="422365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tx2"/>
                </a:solidFill>
              </a:rPr>
              <a:t>Item Bank – Features</a:t>
            </a:r>
            <a:endParaRPr lang="en-GB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r>
              <a:rPr lang="en-GB" sz="2000" b="1" dirty="0" smtClean="0"/>
              <a:t>Item authoring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Remote </a:t>
            </a:r>
            <a:r>
              <a:rPr lang="en-GB" sz="2000" dirty="0"/>
              <a:t>item </a:t>
            </a:r>
            <a:r>
              <a:rPr lang="en-GB" sz="2000" dirty="0" smtClean="0"/>
              <a:t>authoring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Support </a:t>
            </a:r>
            <a:r>
              <a:rPr lang="en-GB" sz="2000" dirty="0"/>
              <a:t>of multiple item </a:t>
            </a:r>
            <a:r>
              <a:rPr lang="en-GB" sz="2000" dirty="0" smtClean="0"/>
              <a:t>types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000" dirty="0"/>
          </a:p>
          <a:p>
            <a:r>
              <a:rPr lang="en-GB" sz="2000" b="1" dirty="0"/>
              <a:t>Item </a:t>
            </a:r>
            <a:r>
              <a:rPr lang="en-GB" sz="2000" b="1" dirty="0" smtClean="0"/>
              <a:t>banking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Search capabilities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Import/export capabilities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Batch </a:t>
            </a:r>
            <a:r>
              <a:rPr lang="en-GB" sz="2000" dirty="0"/>
              <a:t>editing </a:t>
            </a:r>
            <a:r>
              <a:rPr lang="en-GB" sz="2000" dirty="0" smtClean="0"/>
              <a:t>capabilities</a:t>
            </a:r>
            <a:endParaRPr lang="en-GB" sz="20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19058368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174241" y="218102"/>
            <a:ext cx="1372812" cy="1372812"/>
            <a:chOff x="4941" y="468454"/>
            <a:chExt cx="1372812" cy="1372812"/>
          </a:xfrm>
        </p:grpSpPr>
        <p:sp>
          <p:nvSpPr>
            <p:cNvPr id="9" name="Oval 8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Oval 4"/>
            <p:cNvSpPr/>
            <p:nvPr/>
          </p:nvSpPr>
          <p:spPr>
            <a:xfrm>
              <a:off x="105463" y="568976"/>
              <a:ext cx="1171768" cy="1171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bg1"/>
                  </a:solidFill>
                </a:rPr>
                <a:t>Efficient Tools</a:t>
              </a:r>
              <a:endParaRPr lang="en-GB" sz="14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855028" y="1763500"/>
            <a:ext cx="4223657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b="1" dirty="0" smtClean="0"/>
              <a:t>Test construction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Test assembly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Export features</a:t>
            </a:r>
          </a:p>
          <a:p>
            <a:endParaRPr lang="en-GB" sz="2000" dirty="0"/>
          </a:p>
          <a:p>
            <a:r>
              <a:rPr lang="en-GB" sz="2000" b="1" dirty="0"/>
              <a:t>Ancillary </a:t>
            </a:r>
            <a:r>
              <a:rPr lang="en-GB" sz="2000" b="1" dirty="0" smtClean="0"/>
              <a:t>features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Security </a:t>
            </a:r>
            <a:r>
              <a:rPr lang="en-GB" sz="2000" dirty="0"/>
              <a:t>and access </a:t>
            </a:r>
            <a:endParaRPr lang="en-GB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Workflow management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Project </a:t>
            </a:r>
            <a:r>
              <a:rPr lang="en-GB" sz="2000" dirty="0"/>
              <a:t>tracking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7089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2857" y="1683657"/>
            <a:ext cx="8534400" cy="441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95300" lvl="0" indent="-4953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700" b="1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n-US" sz="800" kern="0" dirty="0"/>
          </a:p>
          <a:p>
            <a:pPr marL="495300" lvl="0" indent="-4953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b="1" kern="0" dirty="0">
                <a:solidFill>
                  <a:schemeClr val="tx2"/>
                </a:solidFill>
              </a:rPr>
              <a:t>Guidelines for an effective item development process</a:t>
            </a:r>
          </a:p>
          <a:p>
            <a:pPr marL="495300" lvl="0" indent="-4953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b="1" kern="0" dirty="0" smtClean="0">
              <a:solidFill>
                <a:schemeClr val="tx2"/>
              </a:solidFill>
            </a:endParaRPr>
          </a:p>
          <a:p>
            <a:pPr marL="495300" lvl="0" indent="-4953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b="1" kern="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2400" kern="0" dirty="0"/>
              <a:t>An effective item development process begins well before the first test item is written with development of test blueprints.</a:t>
            </a:r>
          </a:p>
          <a:p>
            <a:pPr lvl="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2200" kern="0" dirty="0"/>
          </a:p>
          <a:p>
            <a:pPr marL="495300" lvl="0" indent="-4953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800" kern="0" dirty="0"/>
          </a:p>
          <a:p>
            <a:pPr marL="979488" lvl="1" indent="-4572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kern="0" dirty="0"/>
          </a:p>
          <a:p>
            <a:pPr marL="979488" lvl="1" indent="-457200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en-US" sz="1000" kern="0" dirty="0"/>
          </a:p>
          <a:p>
            <a:pPr marL="495300" lvl="0" indent="-495300">
              <a:lnSpc>
                <a:spcPct val="80000"/>
              </a:lnSpc>
              <a:spcBef>
                <a:spcPct val="20000"/>
              </a:spcBef>
              <a:defRPr/>
            </a:pPr>
            <a:endParaRPr lang="en-US" sz="900" i="1" kern="0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216868497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579037" y="195792"/>
            <a:ext cx="1372812" cy="1395122"/>
            <a:chOff x="4941" y="446144"/>
            <a:chExt cx="1372812" cy="1395122"/>
          </a:xfrm>
        </p:grpSpPr>
        <p:sp>
          <p:nvSpPr>
            <p:cNvPr id="16" name="Oval 15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Oval 4"/>
            <p:cNvSpPr/>
            <p:nvPr/>
          </p:nvSpPr>
          <p:spPr>
            <a:xfrm>
              <a:off x="4941" y="446144"/>
              <a:ext cx="1372812" cy="1272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Effective Item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1103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Item Development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>
              <a:buFont typeface="Verdana" pitchFamily="34" charset="0"/>
              <a:buNone/>
            </a:pPr>
            <a:r>
              <a:rPr lang="en-GB" dirty="0" smtClean="0"/>
              <a:t>Presented to: </a:t>
            </a:r>
            <a:r>
              <a:rPr lang="en-GB" dirty="0" err="1" smtClean="0"/>
              <a:t>Majmaah</a:t>
            </a:r>
            <a:r>
              <a:rPr lang="en-GB" dirty="0" smtClean="0"/>
              <a:t> University</a:t>
            </a:r>
          </a:p>
          <a:p>
            <a:pPr marL="0" indent="0" eaLnBrk="1" hangingPunct="1">
              <a:buFont typeface="Verdana" pitchFamily="34" charset="0"/>
              <a:buNone/>
            </a:pPr>
            <a:r>
              <a:rPr lang="en-GB" b="0" dirty="0" smtClean="0"/>
              <a:t>Neil Wilkinson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2857" y="1683657"/>
            <a:ext cx="8534400" cy="441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Guidelines for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effective item development process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2400" kern="0" dirty="0" smtClean="0"/>
              <a:t>Carefully consider the associated information that is required and stored for each item.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AutoNum type="arabicPeriod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472279157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579037" y="195792"/>
            <a:ext cx="1372812" cy="1395122"/>
            <a:chOff x="4941" y="446144"/>
            <a:chExt cx="1372812" cy="1395122"/>
          </a:xfrm>
        </p:grpSpPr>
        <p:sp>
          <p:nvSpPr>
            <p:cNvPr id="16" name="Oval 15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Oval 4"/>
            <p:cNvSpPr/>
            <p:nvPr/>
          </p:nvSpPr>
          <p:spPr>
            <a:xfrm>
              <a:off x="4941" y="446144"/>
              <a:ext cx="1372812" cy="1272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Effective Item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996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2857" y="1683657"/>
            <a:ext cx="8534400" cy="441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Guidelines for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effective item development process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en-US" sz="2400" kern="0" dirty="0" smtClean="0"/>
              <a:t>Recognize that item development requires more than subject matter expertise.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AutoNum type="arabicPeriod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65120710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579037" y="195792"/>
            <a:ext cx="1372812" cy="1395122"/>
            <a:chOff x="4941" y="446144"/>
            <a:chExt cx="1372812" cy="1395122"/>
          </a:xfrm>
        </p:grpSpPr>
        <p:sp>
          <p:nvSpPr>
            <p:cNvPr id="16" name="Oval 15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Oval 4"/>
            <p:cNvSpPr/>
            <p:nvPr/>
          </p:nvSpPr>
          <p:spPr>
            <a:xfrm>
              <a:off x="4941" y="446144"/>
              <a:ext cx="1372812" cy="1272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Effective Item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331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2857" y="1683657"/>
            <a:ext cx="8534400" cy="441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Guidelines for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effective item development process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en-US" sz="2400" kern="0" dirty="0" smtClean="0"/>
              <a:t>Item authors require training in item writing.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AutoNum type="arabicPeriod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640995168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579037" y="195792"/>
            <a:ext cx="1372812" cy="1395122"/>
            <a:chOff x="4941" y="446144"/>
            <a:chExt cx="1372812" cy="1395122"/>
          </a:xfrm>
        </p:grpSpPr>
        <p:sp>
          <p:nvSpPr>
            <p:cNvPr id="16" name="Oval 15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Oval 4"/>
            <p:cNvSpPr/>
            <p:nvPr/>
          </p:nvSpPr>
          <p:spPr>
            <a:xfrm>
              <a:off x="4941" y="446144"/>
              <a:ext cx="1372812" cy="1272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Effective Item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161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2857" y="1683657"/>
            <a:ext cx="8534400" cy="441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Guidelines for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effective item development process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endParaRPr lang="en-US" kern="0" dirty="0" smtClean="0"/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en-US" sz="2400" kern="0" dirty="0" smtClean="0"/>
              <a:t>Item development requires more than authoring, sound review processes are also essential.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AutoNum type="arabicPeriod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1632047545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579037" y="195792"/>
            <a:ext cx="1372812" cy="1395122"/>
            <a:chOff x="4941" y="446144"/>
            <a:chExt cx="1372812" cy="1395122"/>
          </a:xfrm>
        </p:grpSpPr>
        <p:sp>
          <p:nvSpPr>
            <p:cNvPr id="16" name="Oval 15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Oval 4"/>
            <p:cNvSpPr/>
            <p:nvPr/>
          </p:nvSpPr>
          <p:spPr>
            <a:xfrm>
              <a:off x="4941" y="446144"/>
              <a:ext cx="1372812" cy="1272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Effective Item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766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2857" y="1683657"/>
            <a:ext cx="8534400" cy="441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Guidelines for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effective item development process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endParaRPr lang="en-US" kern="0" dirty="0" smtClean="0"/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lang="en-US" sz="2400" kern="0" dirty="0" smtClean="0"/>
              <a:t>Style and grammar guidelines and review processes are necessary to ensure items are testing what they are meant to test.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140577141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579037" y="195792"/>
            <a:ext cx="1372812" cy="1395122"/>
            <a:chOff x="4941" y="446144"/>
            <a:chExt cx="1372812" cy="1395122"/>
          </a:xfrm>
        </p:grpSpPr>
        <p:sp>
          <p:nvSpPr>
            <p:cNvPr id="16" name="Oval 15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Oval 4"/>
            <p:cNvSpPr/>
            <p:nvPr/>
          </p:nvSpPr>
          <p:spPr>
            <a:xfrm>
              <a:off x="4941" y="446144"/>
              <a:ext cx="1372812" cy="1272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Effective Item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68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2857" y="1683657"/>
            <a:ext cx="8534400" cy="4418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Guidelines for 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 effective item development process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item performance analysis to guide further review of the items and to provide feedback to item authors.</a:t>
            </a: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AutoNum type="arabicPeriod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979488" marR="0" lvl="1" indent="-4572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495300" marR="0" lvl="0" indent="-4953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331759215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7579037" y="195792"/>
            <a:ext cx="1372812" cy="1395122"/>
            <a:chOff x="4941" y="446144"/>
            <a:chExt cx="1372812" cy="1395122"/>
          </a:xfrm>
        </p:grpSpPr>
        <p:sp>
          <p:nvSpPr>
            <p:cNvPr id="16" name="Oval 15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Oval 4"/>
            <p:cNvSpPr/>
            <p:nvPr/>
          </p:nvSpPr>
          <p:spPr>
            <a:xfrm>
              <a:off x="4941" y="446144"/>
              <a:ext cx="1372812" cy="12722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b="1" dirty="0">
                  <a:solidFill>
                    <a:schemeClr val="bg1"/>
                  </a:solidFill>
                </a:rPr>
                <a:t>Effective Item Development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79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40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r>
              <a:rPr lang="en-GB" dirty="0">
                <a:solidFill>
                  <a:schemeClr val="bg1"/>
                </a:solidFill>
              </a:rPr>
              <a:t>Writing Good Multiple-Choice Test Items</a:t>
            </a:r>
          </a:p>
        </p:txBody>
      </p:sp>
    </p:spTree>
    <p:extLst>
      <p:ext uri="{BB962C8B-B14F-4D97-AF65-F5344CB8AC3E}">
        <p14:creationId xmlns:p14="http://schemas.microsoft.com/office/powerpoint/2010/main" val="305916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 Content-Appropriate Item</a:t>
            </a:r>
          </a:p>
        </p:txBody>
      </p:sp>
      <p:sp>
        <p:nvSpPr>
          <p:cNvPr id="93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46405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2400" dirty="0"/>
              <a:t>Reflects specific content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Able to be classified on the test blueprint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Does not contain trivial content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Independent from other items</a:t>
            </a:r>
          </a:p>
          <a:p>
            <a:pPr>
              <a:buClr>
                <a:schemeClr val="tx1"/>
              </a:buClr>
            </a:pPr>
            <a:r>
              <a:rPr lang="en-US" sz="2400" dirty="0" smtClean="0"/>
              <a:t>Not </a:t>
            </a:r>
            <a:r>
              <a:rPr lang="en-US" sz="2400" dirty="0"/>
              <a:t>a trick question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Vocabulary suitable for candidate </a:t>
            </a:r>
            <a:r>
              <a:rPr lang="en-US" sz="2400" dirty="0" smtClean="0"/>
              <a:t>population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Not opinion-based </a:t>
            </a:r>
          </a:p>
          <a:p>
            <a:pPr>
              <a:buClr>
                <a:schemeClr val="tx1"/>
              </a:buClr>
            </a:pPr>
            <a:endParaRPr lang="en-US" sz="2400" dirty="0"/>
          </a:p>
          <a:p>
            <a:pPr marL="865188" lvl="1" indent="-342900">
              <a:buClr>
                <a:schemeClr val="tx1"/>
              </a:buCl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i="1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68313" y="5939651"/>
            <a:ext cx="8280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dirty="0">
                <a:latin typeface="Arial" charset="0"/>
              </a:rPr>
              <a:t>Source:  </a:t>
            </a:r>
            <a:r>
              <a:rPr lang="en-GB" sz="1200" dirty="0" err="1">
                <a:latin typeface="Arial" charset="0"/>
              </a:rPr>
              <a:t>Haladyna</a:t>
            </a:r>
            <a:r>
              <a:rPr lang="en-GB" sz="1200" dirty="0">
                <a:latin typeface="Arial" charset="0"/>
              </a:rPr>
              <a:t>, T.M. (1996). </a:t>
            </a:r>
            <a:r>
              <a:rPr lang="en-GB" sz="1200" i="1" dirty="0">
                <a:latin typeface="Arial" charset="0"/>
              </a:rPr>
              <a:t>Writing Test Items to Evaluate Higher Order Thinking</a:t>
            </a:r>
            <a:r>
              <a:rPr lang="en-GB" sz="1200" dirty="0">
                <a:latin typeface="Arial" charset="0"/>
              </a:rPr>
              <a:t>. Boston, USA: </a:t>
            </a:r>
            <a:r>
              <a:rPr lang="en-GB" sz="1200" dirty="0" err="1">
                <a:latin typeface="Arial" charset="0"/>
              </a:rPr>
              <a:t>Allyn</a:t>
            </a:r>
            <a:r>
              <a:rPr lang="en-GB" sz="1200" dirty="0">
                <a:latin typeface="Arial" charset="0"/>
              </a:rPr>
              <a:t> &amp; Bacon.</a:t>
            </a:r>
          </a:p>
        </p:txBody>
      </p:sp>
    </p:spTree>
    <p:extLst>
      <p:ext uri="{BB962C8B-B14F-4D97-AF65-F5344CB8AC3E}">
        <p14:creationId xmlns:p14="http://schemas.microsoft.com/office/powerpoint/2010/main" val="192846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Anatomy of a Multiple-Choice Item</a:t>
            </a:r>
            <a:endParaRPr lang="en-US" dirty="0"/>
          </a:p>
        </p:txBody>
      </p:sp>
      <p:sp>
        <p:nvSpPr>
          <p:cNvPr id="944131" name="Text Box 3"/>
          <p:cNvSpPr txBox="1">
            <a:spLocks noChangeArrowheads="1"/>
          </p:cNvSpPr>
          <p:nvPr/>
        </p:nvSpPr>
        <p:spPr bwMode="auto">
          <a:xfrm>
            <a:off x="1258888" y="1700213"/>
            <a:ext cx="54737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dirty="0">
                <a:latin typeface="+mn-lt"/>
              </a:rPr>
              <a:t>Which city has been awarded</a:t>
            </a:r>
          </a:p>
          <a:p>
            <a:r>
              <a:rPr lang="en-GB" dirty="0">
                <a:latin typeface="+mn-lt"/>
              </a:rPr>
              <a:t>the 2016 Summer Olympics?</a:t>
            </a:r>
          </a:p>
          <a:p>
            <a:endParaRPr lang="en-GB" dirty="0">
              <a:latin typeface="+mn-lt"/>
            </a:endParaRPr>
          </a:p>
          <a:p>
            <a:pPr>
              <a:buFontTx/>
              <a:buAutoNum type="alphaUcPeriod"/>
            </a:pPr>
            <a:r>
              <a:rPr lang="en-GB" dirty="0">
                <a:latin typeface="+mn-lt"/>
              </a:rPr>
              <a:t>Chicago</a:t>
            </a:r>
          </a:p>
          <a:p>
            <a:pPr>
              <a:buFontTx/>
              <a:buAutoNum type="alphaUcPeriod"/>
            </a:pPr>
            <a:r>
              <a:rPr lang="en-GB" dirty="0">
                <a:latin typeface="+mn-lt"/>
              </a:rPr>
              <a:t>Madrid</a:t>
            </a:r>
          </a:p>
          <a:p>
            <a:pPr>
              <a:buFontTx/>
              <a:buAutoNum type="alphaUcPeriod"/>
            </a:pPr>
            <a:r>
              <a:rPr lang="en-GB" dirty="0">
                <a:latin typeface="+mn-lt"/>
              </a:rPr>
              <a:t>Rio de Janeiro</a:t>
            </a:r>
          </a:p>
          <a:p>
            <a:pPr>
              <a:buFontTx/>
              <a:buAutoNum type="alphaUcPeriod"/>
            </a:pPr>
            <a:r>
              <a:rPr lang="en-GB" dirty="0">
                <a:latin typeface="+mn-lt"/>
              </a:rPr>
              <a:t>Tokyo</a:t>
            </a:r>
          </a:p>
        </p:txBody>
      </p:sp>
      <p:sp>
        <p:nvSpPr>
          <p:cNvPr id="944132" name="Line 4"/>
          <p:cNvSpPr>
            <a:spLocks noChangeShapeType="1"/>
          </p:cNvSpPr>
          <p:nvPr/>
        </p:nvSpPr>
        <p:spPr bwMode="auto">
          <a:xfrm>
            <a:off x="5797550" y="2132013"/>
            <a:ext cx="576263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133" name="Text Box 5"/>
          <p:cNvSpPr txBox="1">
            <a:spLocks noChangeArrowheads="1"/>
          </p:cNvSpPr>
          <p:nvPr/>
        </p:nvSpPr>
        <p:spPr bwMode="auto">
          <a:xfrm>
            <a:off x="6373813" y="2004601"/>
            <a:ext cx="1008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FF3300"/>
                </a:solidFill>
                <a:latin typeface="Arial" charset="0"/>
              </a:rPr>
              <a:t>Stem</a:t>
            </a:r>
          </a:p>
        </p:txBody>
      </p:sp>
      <p:sp>
        <p:nvSpPr>
          <p:cNvPr id="944134" name="AutoShape 6"/>
          <p:cNvSpPr>
            <a:spLocks/>
          </p:cNvSpPr>
          <p:nvPr/>
        </p:nvSpPr>
        <p:spPr bwMode="auto">
          <a:xfrm>
            <a:off x="5075238" y="3429000"/>
            <a:ext cx="792162" cy="2013155"/>
          </a:xfrm>
          <a:prstGeom prst="rightBrace">
            <a:avLst>
              <a:gd name="adj1" fmla="val 18938"/>
              <a:gd name="adj2" fmla="val 50000"/>
            </a:avLst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4135" name="Text Box 7"/>
          <p:cNvSpPr txBox="1">
            <a:spLocks noChangeArrowheads="1"/>
          </p:cNvSpPr>
          <p:nvPr/>
        </p:nvSpPr>
        <p:spPr bwMode="auto">
          <a:xfrm>
            <a:off x="6004438" y="4171336"/>
            <a:ext cx="2663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FF3300"/>
                </a:solidFill>
                <a:latin typeface="Arial" charset="0"/>
              </a:rPr>
              <a:t>Answer Options</a:t>
            </a:r>
          </a:p>
        </p:txBody>
      </p:sp>
      <p:sp>
        <p:nvSpPr>
          <p:cNvPr id="944136" name="Line 8"/>
          <p:cNvSpPr>
            <a:spLocks noChangeShapeType="1"/>
          </p:cNvSpPr>
          <p:nvPr/>
        </p:nvSpPr>
        <p:spPr bwMode="auto">
          <a:xfrm>
            <a:off x="3995737" y="4695464"/>
            <a:ext cx="576263" cy="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137" name="Text Box 9"/>
          <p:cNvSpPr txBox="1">
            <a:spLocks noChangeArrowheads="1"/>
          </p:cNvSpPr>
          <p:nvPr/>
        </p:nvSpPr>
        <p:spPr bwMode="auto">
          <a:xfrm>
            <a:off x="4572001" y="4517920"/>
            <a:ext cx="1008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FF3300"/>
                </a:solidFill>
                <a:latin typeface="Arial" charset="0"/>
              </a:rPr>
              <a:t>Key</a:t>
            </a:r>
          </a:p>
        </p:txBody>
      </p:sp>
      <p:sp>
        <p:nvSpPr>
          <p:cNvPr id="944138" name="Line 10"/>
          <p:cNvSpPr>
            <a:spLocks noChangeShapeType="1"/>
          </p:cNvSpPr>
          <p:nvPr/>
        </p:nvSpPr>
        <p:spPr bwMode="auto">
          <a:xfrm flipH="1">
            <a:off x="684213" y="3657600"/>
            <a:ext cx="576262" cy="922338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139" name="Line 11"/>
          <p:cNvSpPr>
            <a:spLocks noChangeShapeType="1"/>
          </p:cNvSpPr>
          <p:nvPr/>
        </p:nvSpPr>
        <p:spPr bwMode="auto">
          <a:xfrm flipH="1">
            <a:off x="684212" y="4171336"/>
            <a:ext cx="576262" cy="408602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140" name="Line 12"/>
          <p:cNvSpPr>
            <a:spLocks noChangeShapeType="1"/>
          </p:cNvSpPr>
          <p:nvPr/>
        </p:nvSpPr>
        <p:spPr bwMode="auto">
          <a:xfrm flipH="1" flipV="1">
            <a:off x="684213" y="4579938"/>
            <a:ext cx="576262" cy="64770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4141" name="Text Box 13"/>
          <p:cNvSpPr txBox="1">
            <a:spLocks noChangeArrowheads="1"/>
          </p:cNvSpPr>
          <p:nvPr/>
        </p:nvSpPr>
        <p:spPr bwMode="auto">
          <a:xfrm rot="16200000">
            <a:off x="-275431" y="4028282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>
                <a:solidFill>
                  <a:srgbClr val="FF3300"/>
                </a:solidFill>
                <a:latin typeface="Arial" charset="0"/>
              </a:rPr>
              <a:t>Distractors</a:t>
            </a:r>
          </a:p>
        </p:txBody>
      </p:sp>
    </p:spTree>
    <p:extLst>
      <p:ext uri="{BB962C8B-B14F-4D97-AF65-F5344CB8AC3E}">
        <p14:creationId xmlns:p14="http://schemas.microsoft.com/office/powerpoint/2010/main" val="2538110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1" grpId="0"/>
      <p:bldP spid="944132" grpId="0" animBg="1"/>
      <p:bldP spid="944133" grpId="0"/>
      <p:bldP spid="944134" grpId="0" animBg="1"/>
      <p:bldP spid="944135" grpId="0"/>
      <p:bldP spid="944136" grpId="0" animBg="1"/>
      <p:bldP spid="944137" grpId="0"/>
      <p:bldP spid="944138" grpId="0" animBg="1"/>
      <p:bldP spid="944139" grpId="0" animBg="1"/>
      <p:bldP spid="944140" grpId="0" animBg="1"/>
      <p:bldP spid="94414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Not opinion based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65125" y="154622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 smtClean="0"/>
              <a:t>Avoid the use of </a:t>
            </a:r>
            <a:r>
              <a:rPr lang="en-GB" sz="2400" b="1" dirty="0" smtClean="0">
                <a:solidFill>
                  <a:schemeClr val="tx2"/>
                </a:solidFill>
              </a:rPr>
              <a:t>opinion based </a:t>
            </a:r>
            <a:r>
              <a:rPr lang="en-GB" sz="2400" dirty="0" smtClean="0"/>
              <a:t>material in items</a:t>
            </a:r>
            <a:endParaRPr lang="en-GB" sz="2400" dirty="0"/>
          </a:p>
          <a:p>
            <a:r>
              <a:rPr lang="en-GB" sz="2400" dirty="0"/>
              <a:t>Poor Stem: </a:t>
            </a:r>
          </a:p>
          <a:p>
            <a:pPr marL="0" lvl="1" indent="-163512">
              <a:spcAft>
                <a:spcPts val="1200"/>
              </a:spcAft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chemeClr val="accent1"/>
                </a:solidFill>
              </a:rPr>
              <a:t>Which are the best football team in the world?</a:t>
            </a:r>
            <a:endParaRPr lang="en-GB" dirty="0">
              <a:solidFill>
                <a:schemeClr val="accent1"/>
              </a:solidFill>
            </a:endParaRP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a. Barcelona</a:t>
            </a:r>
            <a:endParaRPr lang="en-GB" dirty="0">
              <a:solidFill>
                <a:schemeClr val="accent1"/>
              </a:solidFill>
            </a:endParaRP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b</a:t>
            </a:r>
            <a:r>
              <a:rPr lang="en-GB" dirty="0">
                <a:solidFill>
                  <a:schemeClr val="accent1"/>
                </a:solidFill>
              </a:rPr>
              <a:t>. </a:t>
            </a:r>
            <a:r>
              <a:rPr lang="en-GB" dirty="0" smtClean="0">
                <a:solidFill>
                  <a:schemeClr val="accent1"/>
                </a:solidFill>
              </a:rPr>
              <a:t>Manchester United.</a:t>
            </a:r>
            <a:endParaRPr lang="en-GB" dirty="0">
              <a:solidFill>
                <a:schemeClr val="accent1"/>
              </a:solidFill>
            </a:endParaRP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c. Bayern Munich</a:t>
            </a:r>
            <a:endParaRPr lang="en-GB" dirty="0">
              <a:solidFill>
                <a:schemeClr val="accent1"/>
              </a:solidFill>
            </a:endParaRP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d. </a:t>
            </a:r>
            <a:r>
              <a:rPr lang="en-GB" dirty="0" err="1" smtClean="0">
                <a:solidFill>
                  <a:schemeClr val="accent1"/>
                </a:solidFill>
              </a:rPr>
              <a:t>Athletico</a:t>
            </a:r>
            <a:r>
              <a:rPr lang="en-GB" dirty="0" smtClean="0">
                <a:solidFill>
                  <a:schemeClr val="accent1"/>
                </a:solidFill>
              </a:rPr>
              <a:t> Madrid</a:t>
            </a:r>
            <a:endParaRPr lang="en-GB" dirty="0">
              <a:solidFill>
                <a:schemeClr val="accent1"/>
              </a:solidFill>
            </a:endParaRPr>
          </a:p>
          <a:p>
            <a:r>
              <a:rPr lang="en-GB" dirty="0"/>
              <a:t>Better Stem: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chemeClr val="accent1"/>
                </a:solidFill>
              </a:rPr>
              <a:t>Which football team won the European championship in 	1999?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547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9050"/>
            <a:ext cx="9144000" cy="640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pPr eaLnBrk="1" hangingPunct="1"/>
            <a:r>
              <a:rPr lang="en-GB" sz="2400" dirty="0" smtClean="0">
                <a:solidFill>
                  <a:schemeClr val="bg1"/>
                </a:solidFill>
              </a:rPr>
              <a:t>Creating better test items</a:t>
            </a:r>
            <a:br>
              <a:rPr lang="en-GB" sz="2400" dirty="0" smtClean="0">
                <a:solidFill>
                  <a:schemeClr val="bg1"/>
                </a:solidFill>
              </a:rPr>
            </a:br>
            <a:endParaRPr lang="en-GB" sz="20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16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Writing the Stem</a:t>
            </a:r>
            <a:endParaRPr lang="en-GB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Place </a:t>
            </a:r>
            <a:r>
              <a:rPr lang="en-GB" sz="2400" b="1" dirty="0">
                <a:solidFill>
                  <a:schemeClr val="tx2"/>
                </a:solidFill>
              </a:rPr>
              <a:t>most of the phrasing</a:t>
            </a:r>
            <a:r>
              <a:rPr lang="en-GB" sz="2400" dirty="0"/>
              <a:t> in the stem.</a:t>
            </a:r>
          </a:p>
          <a:p>
            <a:r>
              <a:rPr lang="en-GB" sz="2400" dirty="0"/>
              <a:t>Poor Stem: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 smtClean="0">
                <a:solidFill>
                  <a:schemeClr val="accent1"/>
                </a:solidFill>
              </a:rPr>
              <a:t>	Type </a:t>
            </a:r>
            <a:r>
              <a:rPr lang="en-GB" dirty="0">
                <a:solidFill>
                  <a:schemeClr val="accent1"/>
                </a:solidFill>
              </a:rPr>
              <a:t>II diabetes is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a</a:t>
            </a:r>
            <a:r>
              <a:rPr lang="en-GB" dirty="0">
                <a:solidFill>
                  <a:schemeClr val="accent1"/>
                </a:solidFill>
              </a:rPr>
              <a:t>. </a:t>
            </a:r>
            <a:r>
              <a:rPr lang="en-GB" dirty="0" smtClean="0">
                <a:solidFill>
                  <a:schemeClr val="accent1"/>
                </a:solidFill>
              </a:rPr>
              <a:t>	also </a:t>
            </a:r>
            <a:r>
              <a:rPr lang="en-GB" dirty="0">
                <a:solidFill>
                  <a:schemeClr val="accent1"/>
                </a:solidFill>
              </a:rPr>
              <a:t>called juvenile-onset.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b</a:t>
            </a:r>
            <a:r>
              <a:rPr lang="en-GB" dirty="0">
                <a:solidFill>
                  <a:schemeClr val="accent1"/>
                </a:solidFill>
              </a:rPr>
              <a:t>. </a:t>
            </a:r>
            <a:r>
              <a:rPr lang="en-GB" dirty="0" smtClean="0">
                <a:solidFill>
                  <a:schemeClr val="accent1"/>
                </a:solidFill>
              </a:rPr>
              <a:t>	characterised </a:t>
            </a:r>
            <a:r>
              <a:rPr lang="en-GB" dirty="0">
                <a:solidFill>
                  <a:schemeClr val="accent1"/>
                </a:solidFill>
              </a:rPr>
              <a:t>by insulin dependency.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c</a:t>
            </a:r>
            <a:r>
              <a:rPr lang="en-GB" dirty="0">
                <a:solidFill>
                  <a:schemeClr val="accent1"/>
                </a:solidFill>
              </a:rPr>
              <a:t>. </a:t>
            </a:r>
            <a:r>
              <a:rPr lang="en-GB" dirty="0" smtClean="0">
                <a:solidFill>
                  <a:schemeClr val="accent1"/>
                </a:solidFill>
              </a:rPr>
              <a:t>	primarily </a:t>
            </a:r>
            <a:r>
              <a:rPr lang="en-GB" dirty="0">
                <a:solidFill>
                  <a:schemeClr val="accent1"/>
                </a:solidFill>
              </a:rPr>
              <a:t>seen in adults over 40.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d.	often </a:t>
            </a:r>
            <a:r>
              <a:rPr lang="en-GB" dirty="0">
                <a:solidFill>
                  <a:schemeClr val="accent1"/>
                </a:solidFill>
              </a:rPr>
              <a:t>managed by drug therapy.</a:t>
            </a:r>
          </a:p>
          <a:p>
            <a:r>
              <a:rPr lang="en-GB" sz="2400" dirty="0" smtClean="0"/>
              <a:t>Better </a:t>
            </a:r>
            <a:r>
              <a:rPr lang="en-GB" sz="2400" dirty="0"/>
              <a:t>Stem:  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chemeClr val="accent1"/>
                </a:solidFill>
              </a:rPr>
              <a:t>What </a:t>
            </a:r>
            <a:r>
              <a:rPr lang="en-GB" dirty="0">
                <a:solidFill>
                  <a:schemeClr val="accent1"/>
                </a:solidFill>
              </a:rPr>
              <a:t>is the most frequent age of onset for Type II </a:t>
            </a:r>
            <a:r>
              <a:rPr lang="en-GB" dirty="0" smtClean="0">
                <a:solidFill>
                  <a:schemeClr val="accent1"/>
                </a:solidFill>
              </a:rPr>
              <a:t>	diabetes</a:t>
            </a:r>
            <a:r>
              <a:rPr lang="en-GB" dirty="0">
                <a:solidFill>
                  <a:schemeClr val="accent1"/>
                </a:solidFill>
              </a:rPr>
              <a:t>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3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Writing the 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Avoid </a:t>
            </a:r>
            <a:r>
              <a:rPr lang="en-GB" sz="2400" b="1" dirty="0">
                <a:solidFill>
                  <a:schemeClr val="tx2"/>
                </a:solidFill>
              </a:rPr>
              <a:t>excessive, unnecessary</a:t>
            </a:r>
            <a:r>
              <a:rPr lang="en-GB" sz="2400" dirty="0"/>
              <a:t> wording.</a:t>
            </a:r>
          </a:p>
          <a:p>
            <a:r>
              <a:rPr lang="en-GB" sz="2400" dirty="0"/>
              <a:t>Poor Stem:  </a:t>
            </a:r>
          </a:p>
          <a:p>
            <a:pPr marL="0" lvl="1" indent="-163512">
              <a:spcAft>
                <a:spcPts val="1200"/>
              </a:spcAft>
              <a:buNone/>
            </a:pPr>
            <a:r>
              <a:rPr lang="en-GB" dirty="0"/>
              <a:t>	</a:t>
            </a:r>
            <a:r>
              <a:rPr lang="en-GB" dirty="0">
                <a:solidFill>
                  <a:schemeClr val="accent1"/>
                </a:solidFill>
              </a:rPr>
              <a:t>Certified individuals are required to undertake 	continuing education.  What is the minimum number of 	hours required in a two-year period?</a:t>
            </a: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>
                <a:solidFill>
                  <a:schemeClr val="accent1"/>
                </a:solidFill>
              </a:rPr>
              <a:t>	a. 	10</a:t>
            </a: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>
                <a:solidFill>
                  <a:schemeClr val="accent1"/>
                </a:solidFill>
              </a:rPr>
              <a:t>	b.  	15</a:t>
            </a: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>
                <a:solidFill>
                  <a:schemeClr val="accent1"/>
                </a:solidFill>
              </a:rPr>
              <a:t>	c. 	20</a:t>
            </a: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>
                <a:solidFill>
                  <a:schemeClr val="accent1"/>
                </a:solidFill>
              </a:rPr>
              <a:t>	d.  	25</a:t>
            </a:r>
          </a:p>
          <a:p>
            <a:r>
              <a:rPr lang="en-GB" sz="2400" dirty="0"/>
              <a:t>Better Stem: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solidFill>
                  <a:schemeClr val="accent1"/>
                </a:solidFill>
              </a:rPr>
              <a:t>How many hours of continuing education must a 	certified individual take in a two-year period?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94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Guidelines for Writing the 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Clearly </a:t>
            </a:r>
            <a:r>
              <a:rPr lang="en-GB" sz="2400" b="1" dirty="0">
                <a:solidFill>
                  <a:schemeClr val="tx2"/>
                </a:solidFill>
              </a:rPr>
              <a:t>describe the problem </a:t>
            </a:r>
            <a:r>
              <a:rPr lang="en-GB" sz="2400" dirty="0"/>
              <a:t>or what is being asked of the candidate.</a:t>
            </a:r>
          </a:p>
          <a:p>
            <a:r>
              <a:rPr lang="en-GB" sz="2400" dirty="0"/>
              <a:t>Poor Stem: </a:t>
            </a:r>
          </a:p>
          <a:p>
            <a:pPr marL="0" lvl="1" indent="-163512">
              <a:spcAft>
                <a:spcPts val="1200"/>
              </a:spcAft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chemeClr val="accent1"/>
                </a:solidFill>
              </a:rPr>
              <a:t>Continuing </a:t>
            </a:r>
            <a:r>
              <a:rPr lang="en-GB" dirty="0">
                <a:solidFill>
                  <a:schemeClr val="accent1"/>
                </a:solidFill>
              </a:rPr>
              <a:t>education is</a:t>
            </a: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a. required </a:t>
            </a:r>
            <a:r>
              <a:rPr lang="en-GB" dirty="0">
                <a:solidFill>
                  <a:schemeClr val="accent1"/>
                </a:solidFill>
              </a:rPr>
              <a:t>every two years.</a:t>
            </a: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b</a:t>
            </a:r>
            <a:r>
              <a:rPr lang="en-GB" dirty="0">
                <a:solidFill>
                  <a:schemeClr val="accent1"/>
                </a:solidFill>
              </a:rPr>
              <a:t>. </a:t>
            </a:r>
            <a:r>
              <a:rPr lang="en-GB" dirty="0" smtClean="0">
                <a:solidFill>
                  <a:schemeClr val="accent1"/>
                </a:solidFill>
              </a:rPr>
              <a:t>important </a:t>
            </a:r>
            <a:r>
              <a:rPr lang="en-GB" dirty="0">
                <a:solidFill>
                  <a:schemeClr val="accent1"/>
                </a:solidFill>
              </a:rPr>
              <a:t>to life-long learning.</a:t>
            </a: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c. </a:t>
            </a:r>
            <a:r>
              <a:rPr lang="en-GB" dirty="0">
                <a:solidFill>
                  <a:schemeClr val="accent1"/>
                </a:solidFill>
              </a:rPr>
              <a:t>an optional activity.</a:t>
            </a:r>
          </a:p>
          <a:p>
            <a:pPr marL="0" lvl="1" indent="-163512">
              <a:spcBef>
                <a:spcPts val="0"/>
              </a:spcBef>
              <a:buNone/>
            </a:pPr>
            <a:r>
              <a:rPr lang="en-GB" dirty="0" smtClean="0">
                <a:solidFill>
                  <a:schemeClr val="accent1"/>
                </a:solidFill>
              </a:rPr>
              <a:t>	d. </a:t>
            </a:r>
            <a:r>
              <a:rPr lang="en-GB" dirty="0">
                <a:solidFill>
                  <a:schemeClr val="accent1"/>
                </a:solidFill>
              </a:rPr>
              <a:t>undertaken at certified </a:t>
            </a:r>
            <a:r>
              <a:rPr lang="en-GB" dirty="0" err="1">
                <a:solidFill>
                  <a:schemeClr val="accent1"/>
                </a:solidFill>
              </a:rPr>
              <a:t>centers</a:t>
            </a:r>
            <a:r>
              <a:rPr lang="en-GB" dirty="0">
                <a:solidFill>
                  <a:schemeClr val="accent1"/>
                </a:solidFill>
              </a:rPr>
              <a:t>.</a:t>
            </a:r>
          </a:p>
          <a:p>
            <a:r>
              <a:rPr lang="en-GB" dirty="0"/>
              <a:t>Better Stem: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solidFill>
                  <a:schemeClr val="accent1"/>
                </a:solidFill>
              </a:rPr>
              <a:t>How </a:t>
            </a:r>
            <a:r>
              <a:rPr lang="en-GB" dirty="0">
                <a:solidFill>
                  <a:schemeClr val="accent1"/>
                </a:solidFill>
              </a:rPr>
              <a:t>many hours of continuing education is a certified </a:t>
            </a:r>
            <a:r>
              <a:rPr lang="en-GB" dirty="0" smtClean="0">
                <a:solidFill>
                  <a:schemeClr val="accent1"/>
                </a:solidFill>
              </a:rPr>
              <a:t>	individual </a:t>
            </a:r>
            <a:r>
              <a:rPr lang="en-GB" dirty="0">
                <a:solidFill>
                  <a:schemeClr val="accent1"/>
                </a:solidFill>
              </a:rPr>
              <a:t>required to undertake in a 5-year cycle</a:t>
            </a:r>
            <a:r>
              <a:rPr lang="en-GB" dirty="0" smtClean="0">
                <a:solidFill>
                  <a:schemeClr val="accent1"/>
                </a:solidFill>
              </a:rPr>
              <a:t>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53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0100" y="1371600"/>
            <a:ext cx="8039100" cy="4114800"/>
          </a:xfrm>
          <a:ln/>
        </p:spPr>
        <p:txBody>
          <a:bodyPr/>
          <a:lstStyle/>
          <a:p>
            <a:r>
              <a:rPr lang="en-US" sz="2400" dirty="0" smtClean="0"/>
              <a:t>Maintain similarity in </a:t>
            </a:r>
            <a:r>
              <a:rPr lang="en-US" sz="2400" dirty="0"/>
              <a:t>the answer options.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Keep the answer options relatively equal in length.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Keep all answer options grammatically correct with the stem and parallel.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Avoid cueing the right answer.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Avoid words such as “always” and “never”.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Avoid repetitive wording in the answer options.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Vary location of key.</a:t>
            </a:r>
          </a:p>
          <a:p>
            <a:pPr>
              <a:buClr>
                <a:schemeClr val="tx1"/>
              </a:buClr>
            </a:pPr>
            <a:r>
              <a:rPr lang="en-US" sz="2400" dirty="0"/>
              <a:t>Place answer options in logical order.</a:t>
            </a:r>
          </a:p>
          <a:p>
            <a:pPr>
              <a:buFontTx/>
              <a:buNone/>
            </a:pPr>
            <a:endParaRPr lang="en-US" sz="2400" i="1" dirty="0"/>
          </a:p>
        </p:txBody>
      </p:sp>
      <p:sp>
        <p:nvSpPr>
          <p:cNvPr id="900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001000" cy="476250"/>
          </a:xfrm>
          <a:noFill/>
          <a:ln/>
        </p:spPr>
        <p:txBody>
          <a:bodyPr/>
          <a:lstStyle/>
          <a:p>
            <a:r>
              <a:rPr lang="en-US"/>
              <a:t>Guidelines for the Answer Options</a:t>
            </a:r>
          </a:p>
        </p:txBody>
      </p:sp>
    </p:spTree>
    <p:extLst>
      <p:ext uri="{BB962C8B-B14F-4D97-AF65-F5344CB8AC3E}">
        <p14:creationId xmlns:p14="http://schemas.microsoft.com/office/powerpoint/2010/main" val="310346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0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0100" y="1371600"/>
            <a:ext cx="8039100" cy="3570288"/>
          </a:xfrm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Four </a:t>
            </a:r>
            <a:r>
              <a:rPr lang="en-US" sz="2400" dirty="0"/>
              <a:t>is most common.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z="2400" dirty="0"/>
              <a:t>Recent research indicates three may be sufficient if the two distractors are strong and plausible.</a:t>
            </a:r>
          </a:p>
          <a:p>
            <a:pPr marL="865188" lvl="1" indent="-342900">
              <a:lnSpc>
                <a:spcPct val="90000"/>
              </a:lnSpc>
              <a:buClr>
                <a:schemeClr val="tx1"/>
              </a:buClr>
            </a:pPr>
            <a:r>
              <a:rPr lang="en-US" sz="2400" dirty="0"/>
              <a:t>Rarely have three functional distractors.</a:t>
            </a:r>
          </a:p>
          <a:p>
            <a:pPr marL="865188" lvl="1" indent="-342900">
              <a:lnSpc>
                <a:spcPct val="90000"/>
              </a:lnSpc>
              <a:buClr>
                <a:schemeClr val="tx1"/>
              </a:buClr>
            </a:pPr>
            <a:r>
              <a:rPr lang="en-US" sz="2400" dirty="0"/>
              <a:t>“Using more options does little to improve item and test score statistics and typically results in implausible distractors.”*</a:t>
            </a:r>
          </a:p>
          <a:p>
            <a:pPr marL="865188" lvl="1" indent="-342900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sz="2000" dirty="0"/>
          </a:p>
          <a:p>
            <a:pPr marL="865188" lvl="1" indent="-342900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001000" cy="476250"/>
          </a:xfrm>
          <a:noFill/>
          <a:ln/>
        </p:spPr>
        <p:txBody>
          <a:bodyPr/>
          <a:lstStyle/>
          <a:p>
            <a:r>
              <a:rPr lang="en-US"/>
              <a:t>Number of Answer Options</a:t>
            </a:r>
          </a:p>
        </p:txBody>
      </p:sp>
      <p:sp>
        <p:nvSpPr>
          <p:cNvPr id="947204" name="Text Box 4"/>
          <p:cNvSpPr txBox="1">
            <a:spLocks noChangeArrowheads="1"/>
          </p:cNvSpPr>
          <p:nvPr/>
        </p:nvSpPr>
        <p:spPr bwMode="auto">
          <a:xfrm>
            <a:off x="395288" y="5157788"/>
            <a:ext cx="828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Arial" charset="0"/>
              </a:rPr>
              <a:t>*Rodriquez, M.C. (2005). Three options are optimal for multiple-choice items: A meta-analysis of 80 years of research. </a:t>
            </a:r>
            <a:r>
              <a:rPr lang="en-GB" sz="1200" i="1">
                <a:latin typeface="Arial" charset="0"/>
              </a:rPr>
              <a:t>Educational Measurement: Issues and Practice, </a:t>
            </a:r>
            <a:r>
              <a:rPr lang="en-GB" sz="1200">
                <a:latin typeface="Arial" charset="0"/>
              </a:rPr>
              <a:t>24(2), 3-13 (p. 11). </a:t>
            </a:r>
          </a:p>
        </p:txBody>
      </p:sp>
    </p:spTree>
    <p:extLst>
      <p:ext uri="{BB962C8B-B14F-4D97-AF65-F5344CB8AC3E}">
        <p14:creationId xmlns:p14="http://schemas.microsoft.com/office/powerpoint/2010/main" val="2866167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19050"/>
            <a:ext cx="9144000" cy="640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98475" y="421142"/>
            <a:ext cx="8226291" cy="674687"/>
          </a:xfrm>
        </p:spPr>
        <p:txBody>
          <a:bodyPr lIns="91440" tIns="45720" rIns="91440" bIns="45720"/>
          <a:lstStyle/>
          <a:p>
            <a:pPr eaLnBrk="1" hangingPunct="1"/>
            <a:r>
              <a:rPr lang="en-GB" sz="2400" dirty="0" smtClean="0">
                <a:solidFill>
                  <a:schemeClr val="bg1"/>
                </a:solidFill>
              </a:rPr>
              <a:t>Ten steps to an Effective Item Writing Process</a:t>
            </a:r>
            <a:endParaRPr lang="en-GB" sz="20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2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Use </a:t>
            </a:r>
            <a:r>
              <a:rPr lang="en-US" sz="2400" b="1" dirty="0">
                <a:solidFill>
                  <a:schemeClr val="tx2"/>
                </a:solidFill>
              </a:rPr>
              <a:t>item bank inventories </a:t>
            </a:r>
            <a:r>
              <a:rPr lang="en-US" sz="2400" dirty="0"/>
              <a:t>to direct item writing activities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398861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Provide </a:t>
            </a:r>
            <a:r>
              <a:rPr lang="en-US" sz="2400" dirty="0"/>
              <a:t>a </a:t>
            </a:r>
            <a:r>
              <a:rPr lang="en-US" sz="2400" b="1" dirty="0">
                <a:solidFill>
                  <a:schemeClr val="tx2"/>
                </a:solidFill>
              </a:rPr>
              <a:t>training program </a:t>
            </a:r>
            <a:r>
              <a:rPr lang="en-US" sz="2400" dirty="0"/>
              <a:t>for item writers.</a:t>
            </a:r>
          </a:p>
          <a:p>
            <a:pPr marL="381000" indent="-381000">
              <a:lnSpc>
                <a:spcPct val="80000"/>
              </a:lnSpc>
              <a:buClr>
                <a:schemeClr val="tx1"/>
              </a:buClr>
            </a:pPr>
            <a:endParaRPr lang="en-US" sz="2400" dirty="0"/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325497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Develop </a:t>
            </a:r>
            <a:r>
              <a:rPr lang="en-US" sz="2400" dirty="0"/>
              <a:t>a </a:t>
            </a:r>
            <a:r>
              <a:rPr lang="en-US" sz="2400" b="1" dirty="0">
                <a:solidFill>
                  <a:schemeClr val="tx2"/>
                </a:solidFill>
              </a:rPr>
              <a:t>style guide</a:t>
            </a:r>
            <a:r>
              <a:rPr lang="en-US" sz="2400" dirty="0"/>
              <a:t>.</a:t>
            </a:r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395612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Require </a:t>
            </a:r>
            <a:r>
              <a:rPr lang="en-US" sz="2400" dirty="0"/>
              <a:t>all items to be </a:t>
            </a:r>
            <a:r>
              <a:rPr lang="en-US" sz="2400" b="1" dirty="0" smtClean="0">
                <a:solidFill>
                  <a:schemeClr val="tx2"/>
                </a:solidFill>
              </a:rPr>
              <a:t>classified </a:t>
            </a:r>
            <a:r>
              <a:rPr lang="en-US" sz="2400" dirty="0" smtClean="0"/>
              <a:t>according </a:t>
            </a:r>
            <a:r>
              <a:rPr lang="en-US" sz="2400" dirty="0"/>
              <a:t>to the test blueprint</a:t>
            </a:r>
            <a:r>
              <a:rPr lang="en-US" sz="2400" dirty="0" smtClean="0"/>
              <a:t>.</a:t>
            </a: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360483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FACTS of good test items</a:t>
            </a:r>
            <a:endParaRPr lang="en-GB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42821262"/>
              </p:ext>
            </p:extLst>
          </p:nvPr>
        </p:nvGraphicFramePr>
        <p:xfrm>
          <a:off x="426926" y="1228299"/>
          <a:ext cx="7993744" cy="4749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917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3DCD215-B73A-4C62-9AED-CB9FFE91D9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C2E99EB-AA6D-4C72-8C9D-0EF4D4CBDC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53FA52B-1018-4CED-98AE-7E6C262C58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C0A4A19-FCCF-4087-81FB-50CA794814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91773F4-9939-443A-9F24-92683FC7D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76986763-8955-4CF9-B680-A6497F360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6CBA18D-242E-4859-B01B-C39A226BB1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0D8D474-C275-496F-A5B6-182EE6DAF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D1FFDDD-4152-4B3F-A8CD-7280765DCB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A8FA7C51-A51C-4E7F-9EE5-41EF2208BE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 uiExpand="1">
        <p:bldSub>
          <a:bldDgm bld="one"/>
        </p:bldSub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None/>
            </a:pPr>
            <a:endParaRPr lang="en-GB" sz="2400" dirty="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GB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GB" sz="2400" dirty="0" smtClean="0"/>
              <a:t>Ensure </a:t>
            </a:r>
            <a:r>
              <a:rPr lang="en-GB" sz="2400" dirty="0"/>
              <a:t>all items are </a:t>
            </a:r>
            <a:r>
              <a:rPr lang="en-GB" sz="2400" b="1" dirty="0">
                <a:solidFill>
                  <a:schemeClr val="tx2"/>
                </a:solidFill>
              </a:rPr>
              <a:t>validated</a:t>
            </a: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en-GB" sz="2400" dirty="0"/>
              <a:t>with current references and  the validations are recorded.</a:t>
            </a:r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GB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GB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GB" sz="2400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41623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Editorially </a:t>
            </a:r>
            <a:r>
              <a:rPr lang="en-US" sz="2400" b="1" dirty="0">
                <a:solidFill>
                  <a:schemeClr val="tx2"/>
                </a:solidFill>
              </a:rPr>
              <a:t>review all items </a:t>
            </a:r>
            <a:r>
              <a:rPr lang="en-US" sz="2400" dirty="0"/>
              <a:t>for grammar and style</a:t>
            </a:r>
            <a:r>
              <a:rPr lang="en-US" sz="2400" dirty="0" smtClean="0"/>
              <a:t>.</a:t>
            </a: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344585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r>
              <a:rPr lang="en-US" sz="2400" dirty="0" smtClean="0"/>
              <a:t>Include an </a:t>
            </a:r>
            <a:r>
              <a:rPr lang="en-US" sz="2400" b="1" dirty="0" smtClean="0">
                <a:solidFill>
                  <a:schemeClr val="tx2"/>
                </a:solidFill>
              </a:rPr>
              <a:t>item </a:t>
            </a:r>
            <a:r>
              <a:rPr lang="en-US" sz="2400" b="1" dirty="0">
                <a:solidFill>
                  <a:schemeClr val="tx2"/>
                </a:solidFill>
              </a:rPr>
              <a:t>review process </a:t>
            </a:r>
            <a:r>
              <a:rPr lang="en-US" sz="2400" dirty="0"/>
              <a:t>by Subject Matter Experts (SMEs).</a:t>
            </a:r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226992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Share </a:t>
            </a:r>
            <a:r>
              <a:rPr lang="en-US" sz="2400" b="1" dirty="0">
                <a:solidFill>
                  <a:schemeClr val="tx2"/>
                </a:solidFill>
              </a:rPr>
              <a:t>acceptance criteria </a:t>
            </a:r>
            <a:r>
              <a:rPr lang="en-US" sz="2400" dirty="0"/>
              <a:t>with item writers and item reviewers.</a:t>
            </a:r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88279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Use </a:t>
            </a:r>
            <a:r>
              <a:rPr lang="en-US" sz="2400" b="1" dirty="0">
                <a:solidFill>
                  <a:schemeClr val="tx2"/>
                </a:solidFill>
              </a:rPr>
              <a:t>statistical analysis </a:t>
            </a:r>
            <a:r>
              <a:rPr lang="en-US" sz="2400" dirty="0"/>
              <a:t>of items to guide further review.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170230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341438"/>
            <a:ext cx="8039100" cy="4679950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 smtClean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endParaRPr lang="en-US" sz="2400" dirty="0"/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</a:pPr>
            <a:r>
              <a:rPr lang="en-US" sz="2400" dirty="0" smtClean="0"/>
              <a:t>Provide </a:t>
            </a:r>
            <a:r>
              <a:rPr lang="en-US" sz="2400" b="1" dirty="0">
                <a:solidFill>
                  <a:schemeClr val="tx2"/>
                </a:solidFill>
              </a:rPr>
              <a:t>feedback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/>
              <a:t>to item writers</a:t>
            </a:r>
            <a:r>
              <a:rPr lang="en-US" sz="2400" dirty="0" smtClean="0"/>
              <a:t>.</a:t>
            </a:r>
            <a:endParaRPr lang="en-US" sz="2400" dirty="0"/>
          </a:p>
          <a:p>
            <a:pPr marL="381000" indent="-381000">
              <a:lnSpc>
                <a:spcPct val="80000"/>
              </a:lnSpc>
              <a:buClr>
                <a:schemeClr val="tx1"/>
              </a:buClr>
            </a:pPr>
            <a:endParaRPr lang="en-US" sz="2400" dirty="0"/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865188" lvl="1" indent="-342900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dirty="0"/>
          </a:p>
          <a:p>
            <a:pPr marL="381000" indent="-381000">
              <a:lnSpc>
                <a:spcPct val="80000"/>
              </a:lnSpc>
              <a:buFontTx/>
              <a:buNone/>
            </a:pPr>
            <a:endParaRPr lang="en-US" sz="2400" i="1" dirty="0"/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820150" cy="476250"/>
          </a:xfrm>
          <a:noFill/>
          <a:ln/>
        </p:spPr>
        <p:txBody>
          <a:bodyPr/>
          <a:lstStyle/>
          <a:p>
            <a:r>
              <a:rPr lang="en-US"/>
              <a:t>Ten Steps to an Effective Item Writing Process</a:t>
            </a:r>
          </a:p>
        </p:txBody>
      </p:sp>
    </p:spTree>
    <p:extLst>
      <p:ext uri="{BB962C8B-B14F-4D97-AF65-F5344CB8AC3E}">
        <p14:creationId xmlns:p14="http://schemas.microsoft.com/office/powerpoint/2010/main" val="1576731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962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good test items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72920229"/>
              </p:ext>
            </p:extLst>
          </p:nvPr>
        </p:nvGraphicFramePr>
        <p:xfrm>
          <a:off x="1260467" y="1493022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639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23251595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5083" y="2377889"/>
            <a:ext cx="81425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000" b="1" dirty="0" smtClean="0"/>
              <a:t>Subject matter expertise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ensures test is </a:t>
            </a:r>
            <a:r>
              <a:rPr lang="en-GB" sz="2000" i="1" dirty="0" smtClean="0"/>
              <a:t>valid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/>
              <a:t>Content development expertise</a:t>
            </a: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ensures test is </a:t>
            </a:r>
            <a:r>
              <a:rPr lang="en-GB" sz="2000" i="1" dirty="0" smtClean="0"/>
              <a:t>superiorly crafted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/>
              <a:t>Psychometric expertise</a:t>
            </a:r>
            <a:endParaRPr lang="en-GB" sz="2000" dirty="0"/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000" dirty="0" smtClean="0"/>
              <a:t>ensures test is </a:t>
            </a:r>
            <a:r>
              <a:rPr lang="en-GB" sz="2000" i="1" dirty="0" smtClean="0"/>
              <a:t>reliable</a:t>
            </a:r>
            <a:r>
              <a:rPr lang="en-GB" sz="2000" dirty="0" smtClean="0"/>
              <a:t> and </a:t>
            </a:r>
            <a:r>
              <a:rPr lang="en-GB" sz="2000" i="1" dirty="0" smtClean="0"/>
              <a:t>fair</a:t>
            </a:r>
            <a:endParaRPr lang="en-GB" sz="2000" i="1" dirty="0"/>
          </a:p>
        </p:txBody>
      </p:sp>
      <p:grpSp>
        <p:nvGrpSpPr>
          <p:cNvPr id="8" name="Group 7"/>
          <p:cNvGrpSpPr/>
          <p:nvPr/>
        </p:nvGrpSpPr>
        <p:grpSpPr>
          <a:xfrm>
            <a:off x="397524" y="218102"/>
            <a:ext cx="1372812" cy="1372812"/>
            <a:chOff x="4941" y="468454"/>
            <a:chExt cx="1372812" cy="1372812"/>
          </a:xfrm>
        </p:grpSpPr>
        <p:sp>
          <p:nvSpPr>
            <p:cNvPr id="9" name="Oval 8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Oval 4"/>
            <p:cNvSpPr/>
            <p:nvPr/>
          </p:nvSpPr>
          <p:spPr>
            <a:xfrm>
              <a:off x="205985" y="669498"/>
              <a:ext cx="970724" cy="970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bg1"/>
                  </a:solidFill>
                </a:rPr>
                <a:t>Right Expertise</a:t>
              </a:r>
              <a:endParaRPr lang="en-GB" sz="1400" b="1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24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62501301"/>
              </p:ext>
            </p:extLst>
          </p:nvPr>
        </p:nvGraphicFramePr>
        <p:xfrm>
          <a:off x="1440381" y="1903755"/>
          <a:ext cx="6011297" cy="4169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15368618"/>
              </p:ext>
            </p:extLst>
          </p:nvPr>
        </p:nvGraphicFramePr>
        <p:xfrm>
          <a:off x="387009" y="-245659"/>
          <a:ext cx="8558662" cy="2309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2799530" y="218102"/>
            <a:ext cx="1372812" cy="1372812"/>
            <a:chOff x="4941" y="468454"/>
            <a:chExt cx="1372812" cy="1372812"/>
          </a:xfrm>
        </p:grpSpPr>
        <p:sp>
          <p:nvSpPr>
            <p:cNvPr id="12" name="Oval 11"/>
            <p:cNvSpPr/>
            <p:nvPr/>
          </p:nvSpPr>
          <p:spPr>
            <a:xfrm>
              <a:off x="4941" y="468454"/>
              <a:ext cx="1372812" cy="1372812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dk2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Oval 4"/>
            <p:cNvSpPr/>
            <p:nvPr/>
          </p:nvSpPr>
          <p:spPr>
            <a:xfrm>
              <a:off x="105463" y="568976"/>
              <a:ext cx="1171768" cy="1171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kern="1200" dirty="0" smtClean="0">
                  <a:solidFill>
                    <a:schemeClr val="bg1"/>
                  </a:solidFill>
                </a:rPr>
                <a:t>Sound Processes</a:t>
              </a:r>
              <a:endParaRPr lang="en-GB" sz="1400" b="1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970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713F30-90DB-427D-8FB2-348F57FE4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graphicEl>
                                              <a:dgm id="{93713F30-90DB-427D-8FB2-348F57FE45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7ED6A8-F990-481B-B112-8A612BFE2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graphicEl>
                                              <a:dgm id="{8E7ED6A8-F990-481B-B112-8A612BFE28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E033A8E-98B0-4919-B105-A46E4B8496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BE033A8E-98B0-4919-B105-A46E4B8496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92D37D-713B-4A27-85F2-5A04FBDAB8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6992D37D-713B-4A27-85F2-5A04FBDAB8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C866F4-8BD4-46C0-A87D-705668350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6EC866F4-8BD4-46C0-A87D-705668350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5734FE-8C44-4CA4-B932-B7ED8A41B9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385734FE-8C44-4CA4-B932-B7ED8A41B9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Graphic spid="1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Sound item writing processes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65331097"/>
              </p:ext>
            </p:extLst>
          </p:nvPr>
        </p:nvGraphicFramePr>
        <p:xfrm>
          <a:off x="362857" y="1226457"/>
          <a:ext cx="8534400" cy="4455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152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B67591-35DC-4393-9EED-6F38253554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80B67591-35DC-4393-9EED-6F38253554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A1F1FB-6AA1-4F7B-8003-194CD68F9D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4DA1F1FB-6AA1-4F7B-8003-194CD68F9D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1964A2-E1C2-4D65-B947-7A183F0868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3E1964A2-E1C2-4D65-B947-7A183F0868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C407B3-E99A-463F-8603-041BA63AC7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BCC407B3-E99A-463F-8603-041BA63AC7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CA2031-7496-4255-B144-AD9E87574C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dgm id="{AFCA2031-7496-4255-B144-AD9E87574C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BE906C-EB69-41DF-806B-4486EB0F4A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89BE906C-EB69-41DF-806B-4486EB0F4A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C2CC5-5FCF-4754-8F29-E15A4846C5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D36C2CC5-5FCF-4754-8F29-E15A4846C5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5E9744-CB7B-4455-9D16-EF9BDD41F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dgm id="{3F5E9744-CB7B-4455-9D16-EF9BDD41F8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Item performance analysis and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Why analyze items?</a:t>
            </a:r>
          </a:p>
          <a:p>
            <a:endParaRPr lang="en-US" dirty="0" smtClean="0"/>
          </a:p>
          <a:p>
            <a:r>
              <a:rPr lang="en-US" dirty="0" smtClean="0"/>
              <a:t>Statistical behavior of “bad” items is fundamentally different from that of “good” items</a:t>
            </a:r>
          </a:p>
          <a:p>
            <a:endParaRPr lang="en-US" dirty="0"/>
          </a:p>
          <a:p>
            <a:r>
              <a:rPr lang="en-US" dirty="0" smtClean="0"/>
              <a:t>Provides </a:t>
            </a:r>
            <a:r>
              <a:rPr lang="en-US" b="1" dirty="0" smtClean="0">
                <a:solidFill>
                  <a:schemeClr val="tx2"/>
                </a:solidFill>
              </a:rPr>
              <a:t>quality control </a:t>
            </a:r>
            <a:r>
              <a:rPr lang="en-US" dirty="0" smtClean="0"/>
              <a:t>indicating items which should be reviewed by content experts</a:t>
            </a:r>
          </a:p>
          <a:p>
            <a:endParaRPr lang="en-US" dirty="0" smtClean="0"/>
          </a:p>
          <a:p>
            <a:r>
              <a:rPr lang="en-US" dirty="0" smtClean="0"/>
              <a:t>Feedback on how items are performing can be used in future item writing efforts providing </a:t>
            </a:r>
            <a:r>
              <a:rPr lang="en-US" b="1" dirty="0" smtClean="0">
                <a:solidFill>
                  <a:schemeClr val="tx2"/>
                </a:solidFill>
              </a:rPr>
              <a:t>continuous quality improvement</a:t>
            </a:r>
            <a:r>
              <a:rPr lang="en-US" b="1" dirty="0" smtClean="0"/>
              <a:t> </a:t>
            </a:r>
            <a:r>
              <a:rPr lang="en-US" dirty="0" smtClean="0"/>
              <a:t>in the item writing process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982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tem Writing">
  <a:themeElements>
    <a:clrScheme name="">
      <a:dk1>
        <a:srgbClr val="000000"/>
      </a:dk1>
      <a:lt1>
        <a:srgbClr val="FFFFFF"/>
      </a:lt1>
      <a:dk2>
        <a:srgbClr val="9D1348"/>
      </a:dk2>
      <a:lt2>
        <a:srgbClr val="FBF5EA"/>
      </a:lt2>
      <a:accent1>
        <a:srgbClr val="364395"/>
      </a:accent1>
      <a:accent2>
        <a:srgbClr val="008B5D"/>
      </a:accent2>
      <a:accent3>
        <a:srgbClr val="FFFFFF"/>
      </a:accent3>
      <a:accent4>
        <a:srgbClr val="000000"/>
      </a:accent4>
      <a:accent5>
        <a:srgbClr val="AEB0C8"/>
      </a:accent5>
      <a:accent6>
        <a:srgbClr val="007D53"/>
      </a:accent6>
      <a:hlink>
        <a:srgbClr val="ED6B06"/>
      </a:hlink>
      <a:folHlink>
        <a:srgbClr val="777777"/>
      </a:folHlink>
    </a:clrScheme>
    <a:fontScheme name="Custom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9D1348"/>
        </a:dk2>
        <a:lt2>
          <a:srgbClr val="8DA7B5"/>
        </a:lt2>
        <a:accent1>
          <a:srgbClr val="364395"/>
        </a:accent1>
        <a:accent2>
          <a:srgbClr val="008B5D"/>
        </a:accent2>
        <a:accent3>
          <a:srgbClr val="FFFFFF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BF5EA"/>
        </a:lt1>
        <a:dk2>
          <a:srgbClr val="9D1348"/>
        </a:dk2>
        <a:lt2>
          <a:srgbClr val="8DA7B5"/>
        </a:lt2>
        <a:accent1>
          <a:srgbClr val="364395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9D1348"/>
        </a:dk2>
        <a:lt2>
          <a:srgbClr val="A4B9C4"/>
        </a:lt2>
        <a:accent1>
          <a:srgbClr val="364395"/>
        </a:accent1>
        <a:accent2>
          <a:srgbClr val="008B5D"/>
        </a:accent2>
        <a:accent3>
          <a:srgbClr val="FFFFFF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BF5EA"/>
        </a:lt1>
        <a:dk2>
          <a:srgbClr val="9D1348"/>
        </a:dk2>
        <a:lt2>
          <a:srgbClr val="A4B9C4"/>
        </a:lt2>
        <a:accent1>
          <a:srgbClr val="364395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">
      <a:dk1>
        <a:srgbClr val="000000"/>
      </a:dk1>
      <a:lt1>
        <a:srgbClr val="FFFFFF"/>
      </a:lt1>
      <a:dk2>
        <a:srgbClr val="9D1348"/>
      </a:dk2>
      <a:lt2>
        <a:srgbClr val="FBF5EA"/>
      </a:lt2>
      <a:accent1>
        <a:srgbClr val="364395"/>
      </a:accent1>
      <a:accent2>
        <a:srgbClr val="008B5D"/>
      </a:accent2>
      <a:accent3>
        <a:srgbClr val="FFFFFF"/>
      </a:accent3>
      <a:accent4>
        <a:srgbClr val="000000"/>
      </a:accent4>
      <a:accent5>
        <a:srgbClr val="AEB0C8"/>
      </a:accent5>
      <a:accent6>
        <a:srgbClr val="007D53"/>
      </a:accent6>
      <a:hlink>
        <a:srgbClr val="ED6B06"/>
      </a:hlink>
      <a:folHlink>
        <a:srgbClr val="777777"/>
      </a:folHlink>
    </a:clrScheme>
    <a:fontScheme name="1_Custom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0000"/>
        </a:dk1>
        <a:lt1>
          <a:srgbClr val="FFFFFF"/>
        </a:lt1>
        <a:dk2>
          <a:srgbClr val="9D1348"/>
        </a:dk2>
        <a:lt2>
          <a:srgbClr val="8DA7B5"/>
        </a:lt2>
        <a:accent1>
          <a:srgbClr val="364395"/>
        </a:accent1>
        <a:accent2>
          <a:srgbClr val="008B5D"/>
        </a:accent2>
        <a:accent3>
          <a:srgbClr val="FFFFFF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000000"/>
        </a:dk1>
        <a:lt1>
          <a:srgbClr val="FBF5EA"/>
        </a:lt1>
        <a:dk2>
          <a:srgbClr val="9D1348"/>
        </a:dk2>
        <a:lt2>
          <a:srgbClr val="8DA7B5"/>
        </a:lt2>
        <a:accent1>
          <a:srgbClr val="364395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5">
        <a:dk1>
          <a:srgbClr val="000000"/>
        </a:dk1>
        <a:lt1>
          <a:srgbClr val="FFFFFF"/>
        </a:lt1>
        <a:dk2>
          <a:srgbClr val="9D1348"/>
        </a:dk2>
        <a:lt2>
          <a:srgbClr val="A4B9C4"/>
        </a:lt2>
        <a:accent1>
          <a:srgbClr val="364395"/>
        </a:accent1>
        <a:accent2>
          <a:srgbClr val="008B5D"/>
        </a:accent2>
        <a:accent3>
          <a:srgbClr val="FFFFFF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6">
        <a:dk1>
          <a:srgbClr val="000000"/>
        </a:dk1>
        <a:lt1>
          <a:srgbClr val="FBF5EA"/>
        </a:lt1>
        <a:dk2>
          <a:srgbClr val="9D1348"/>
        </a:dk2>
        <a:lt2>
          <a:srgbClr val="A4B9C4"/>
        </a:lt2>
        <a:accent1>
          <a:srgbClr val="364395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007D53"/>
        </a:accent6>
        <a:hlink>
          <a:srgbClr val="ED6B06"/>
        </a:hlink>
        <a:folHlink>
          <a:srgbClr val="8A79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Item Writing</Template>
  <TotalTime>686</TotalTime>
  <Words>1190</Words>
  <Application>Microsoft Office PowerPoint</Application>
  <PresentationFormat>On-screen Show (4:3)</PresentationFormat>
  <Paragraphs>441</Paragraphs>
  <Slides>46</Slides>
  <Notes>18</Notes>
  <HiddenSlides>3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Item Writing</vt:lpstr>
      <vt:lpstr>1_Custom Design</vt:lpstr>
      <vt:lpstr>PowerPoint Presentation</vt:lpstr>
      <vt:lpstr>Item Development</vt:lpstr>
      <vt:lpstr>Creating better test items </vt:lpstr>
      <vt:lpstr>The FACTS of good test items</vt:lpstr>
      <vt:lpstr>Creating good test items</vt:lpstr>
      <vt:lpstr>PowerPoint Presentation</vt:lpstr>
      <vt:lpstr>PowerPoint Presentation</vt:lpstr>
      <vt:lpstr>Sound item writing processes</vt:lpstr>
      <vt:lpstr>Item performance analysis and feedback</vt:lpstr>
      <vt:lpstr>Characteristics of good items</vt:lpstr>
      <vt:lpstr>Item diagnostics</vt:lpstr>
      <vt:lpstr>Item diagnostics</vt:lpstr>
      <vt:lpstr>Distractor analysis</vt:lpstr>
      <vt:lpstr>Diagnosing potential problems</vt:lpstr>
      <vt:lpstr>Feedback into the item development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Writing Good Multiple-Choice Test Items</vt:lpstr>
      <vt:lpstr>What Makes a Content-Appropriate Item</vt:lpstr>
      <vt:lpstr>Anatomy of a Multiple-Choice Item</vt:lpstr>
      <vt:lpstr>Not opinion based</vt:lpstr>
      <vt:lpstr>Guidelines for Writing the Stem</vt:lpstr>
      <vt:lpstr>Guidelines for Writing the Stem</vt:lpstr>
      <vt:lpstr>Guidelines for Writing the Stem</vt:lpstr>
      <vt:lpstr>Guidelines for the Answer Options</vt:lpstr>
      <vt:lpstr>Number of Answer Options</vt:lpstr>
      <vt:lpstr>Ten steps to an Effective Item Writing Process</vt:lpstr>
      <vt:lpstr>Ten Steps to an Effective Item Writing Process</vt:lpstr>
      <vt:lpstr>Ten Steps to an Effective Item Writing Process</vt:lpstr>
      <vt:lpstr>Ten Steps to an Effective Item Writing Process</vt:lpstr>
      <vt:lpstr>Ten Steps to an Effective Item Writing Process</vt:lpstr>
      <vt:lpstr>Ten Steps to an Effective Item Writing Process</vt:lpstr>
      <vt:lpstr>Ten Steps to an Effective Item Writing Process</vt:lpstr>
      <vt:lpstr>Ten Steps to an Effective Item Writing Process</vt:lpstr>
      <vt:lpstr>Ten Steps to an Effective Item Writing Process</vt:lpstr>
      <vt:lpstr>Ten Steps to an Effective Item Writing Process</vt:lpstr>
      <vt:lpstr>Ten Steps to an Effective Item Writing Process</vt:lpstr>
      <vt:lpstr>Thank You!</vt:lpstr>
    </vt:vector>
  </TitlesOfParts>
  <Company>Pearson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wilkne</dc:creator>
  <dc:description>www.showcase-online.co.uk_x000d_
0207 484 8080</dc:description>
  <cp:lastModifiedBy>wilkne</cp:lastModifiedBy>
  <cp:revision>34</cp:revision>
  <dcterms:created xsi:type="dcterms:W3CDTF">2014-03-30T11:01:50Z</dcterms:created>
  <dcterms:modified xsi:type="dcterms:W3CDTF">2014-04-02T07:55:30Z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_version">
    <vt:lpwstr>v1.0.1</vt:lpwstr>
  </property>
</Properties>
</file>