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695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305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351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014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346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8700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242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996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69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194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7451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8BEEC-8B09-4A00-8CD1-D38E8C772DD3}" type="datetimeFigureOut">
              <a:rPr lang="ar-SA" smtClean="0"/>
              <a:t>10/07/34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DF5C8-ED07-42F9-A5B4-D94EB3C04B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043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u.edu.sa/en/departments/vice-rector-graduate-studies-and-scientific-research/humanities-and-administrativ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22448" y="3429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hlinkClick r:id="rId2"/>
              </a:rPr>
              <a:t>Humanities and Administrative Science Journal</a:t>
            </a: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017" y="1045220"/>
            <a:ext cx="4767263" cy="16637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0010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Message:</a:t>
            </a:r>
            <a:endParaRPr lang="ar-SA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862568"/>
            <a:ext cx="8229600" cy="4525963"/>
          </a:xfrm>
        </p:spPr>
        <p:txBody>
          <a:bodyPr/>
          <a:lstStyle/>
          <a:p>
            <a:pPr marL="0" indent="0" algn="l" rtl="0">
              <a:buNone/>
            </a:pPr>
            <a:r>
              <a:rPr lang="en-US" b="1" dirty="0"/>
              <a:t>The nation development is marked by its ability to follow-up the current development in knowledge and technology. This maintenance is triggered by the university via the academic journals published on constant basis.</a:t>
            </a:r>
            <a:endParaRPr lang="ar-SA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437112"/>
            <a:ext cx="1728192" cy="13825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9250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ar-SA" b="1" dirty="0"/>
              <a:t> </a:t>
            </a:r>
            <a:r>
              <a:rPr lang="en-US" b="1" dirty="0"/>
              <a:t>To maintain constantly the publications of research and studies related to academic issues to enrich intellects in the kingdom and overseas with the latest inventions.</a:t>
            </a:r>
            <a:endParaRPr lang="ar-SA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933056"/>
            <a:ext cx="1428750" cy="1143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755576" y="476671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sz="4400" b="1" dirty="0">
                <a:solidFill>
                  <a:schemeClr val="accent3">
                    <a:lumMod val="50000"/>
                  </a:schemeClr>
                </a:solidFill>
              </a:rPr>
              <a:t>Vision:</a:t>
            </a:r>
            <a:endParaRPr lang="en-US" sz="44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30494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81128"/>
          </a:xfrm>
        </p:spPr>
        <p:txBody>
          <a:bodyPr>
            <a:noAutofit/>
          </a:bodyPr>
          <a:lstStyle/>
          <a:p>
            <a:pPr algn="l" rtl="0"/>
            <a:r>
              <a:rPr lang="en-US" sz="2500" b="1" dirty="0"/>
              <a:t>To contribute effectively in the development of research and academic publications.</a:t>
            </a:r>
            <a:endParaRPr lang="en-US" sz="2500" dirty="0"/>
          </a:p>
          <a:p>
            <a:pPr marL="0" indent="0" algn="l" rtl="0">
              <a:buNone/>
            </a:pPr>
            <a:r>
              <a:rPr lang="en-US" sz="2500" b="1" dirty="0"/>
              <a:t>-         To exploit efficiently the ability and inventions of faculty members and researchers.</a:t>
            </a:r>
            <a:endParaRPr lang="en-US" sz="2500" dirty="0"/>
          </a:p>
          <a:p>
            <a:pPr marL="0" indent="0" algn="l" rtl="0">
              <a:buNone/>
            </a:pPr>
            <a:r>
              <a:rPr lang="en-US" sz="2500" b="1" dirty="0"/>
              <a:t>-         To strengthen the bond between </a:t>
            </a:r>
            <a:r>
              <a:rPr lang="en-US" sz="2500" b="1" dirty="0" err="1"/>
              <a:t>Majmaah</a:t>
            </a:r>
            <a:r>
              <a:rPr lang="en-US" sz="2500" b="1" dirty="0"/>
              <a:t> University and the various academic institutions as well as the local society.</a:t>
            </a:r>
            <a:endParaRPr lang="en-US" sz="2500" dirty="0"/>
          </a:p>
          <a:p>
            <a:pPr marL="0" indent="0" algn="l" rtl="0">
              <a:buNone/>
            </a:pPr>
            <a:r>
              <a:rPr lang="en-US" sz="2500" b="1" dirty="0"/>
              <a:t>-         To engage successfully in providing solutions to the current social problems.</a:t>
            </a:r>
            <a:endParaRPr lang="en-US" sz="2500" dirty="0"/>
          </a:p>
          <a:p>
            <a:pPr marL="0" indent="0" algn="l" rtl="0">
              <a:buNone/>
            </a:pPr>
            <a:r>
              <a:rPr lang="en-US" sz="2500" b="1" dirty="0"/>
              <a:t>-         To set standards for the assessment of research compatible with international standards.</a:t>
            </a:r>
            <a:endParaRPr lang="en-US" sz="2500" dirty="0"/>
          </a:p>
          <a:p>
            <a:pPr marL="0" indent="0" algn="l">
              <a:buNone/>
            </a:pPr>
            <a:endParaRPr lang="ar-SA" sz="25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76672"/>
            <a:ext cx="1428750" cy="1143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755576" y="476671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sz="4400" b="1" dirty="0">
                <a:solidFill>
                  <a:schemeClr val="accent3">
                    <a:lumMod val="50000"/>
                  </a:schemeClr>
                </a:solidFill>
              </a:rPr>
              <a:t>Goals: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7297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86" y="836712"/>
            <a:ext cx="8381815" cy="45365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152005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58</Words>
  <Application>Microsoft Office PowerPoint</Application>
  <PresentationFormat>عرض على الشاشة (3:4)‏</PresentationFormat>
  <Paragraphs>13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نسق Office</vt:lpstr>
      <vt:lpstr>Humanities and Administrative Science Journal </vt:lpstr>
      <vt:lpstr>Message: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مجلة العلوم الإنسانية والإدارية</dc:title>
  <dc:creator>Kholoud Eid</dc:creator>
  <cp:lastModifiedBy>Kholoud Eid</cp:lastModifiedBy>
  <cp:revision>2</cp:revision>
  <dcterms:created xsi:type="dcterms:W3CDTF">2013-05-19T08:56:12Z</dcterms:created>
  <dcterms:modified xsi:type="dcterms:W3CDTF">2013-05-20T06:42:55Z</dcterms:modified>
</cp:coreProperties>
</file>