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5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3130C-C461-4331-9C58-2C9DFB2D0853}" type="datetimeFigureOut">
              <a:rPr lang="en-US" smtClean="0"/>
              <a:t>1/30/2013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53D1E-C59D-4DCB-A7DD-C92A3F4115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6FD36-C31C-4BA7-B794-55959C1E692C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B7614-95A5-4818-B160-969CB59B3152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A733F-727F-4B73-B77E-4BA4875A84FF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solidFill>
                  <a:schemeClr val="tx2"/>
                </a:solidFill>
              </a:rPr>
              <a:t>Each vesicle contains one quanta of neurotransmitter (approximately 5000 molecules) </a:t>
            </a:r>
            <a:r>
              <a:rPr lang="en-US" altLang="zh-CN" sz="1200" dirty="0" smtClean="0">
                <a:solidFill>
                  <a:schemeClr val="tx2"/>
                </a:solidFill>
                <a:latin typeface="Arial"/>
              </a:rPr>
              <a:t>–</a:t>
            </a:r>
            <a:r>
              <a:rPr lang="en-US" altLang="zh-CN" sz="1200" dirty="0" smtClean="0">
                <a:solidFill>
                  <a:schemeClr val="tx2"/>
                </a:solidFill>
              </a:rPr>
              <a:t> </a:t>
            </a:r>
            <a:r>
              <a:rPr lang="en-US" altLang="zh-CN" sz="1200" b="1" dirty="0" smtClean="0">
                <a:solidFill>
                  <a:schemeClr val="tx2"/>
                </a:solidFill>
              </a:rPr>
              <a:t>quanta release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750C39-5722-47C1-B521-1C1BB20E5E8C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F95AC-8DFC-465F-9E24-CF2CBE169676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593312-2E33-4511-9984-63F49F9B7915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C7CA82-2215-4E2F-A2C1-967C99075C52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A04BB-1684-4927-A410-1AE9FF8E12B5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99D713-B884-420F-B78F-60C5B5D11E1F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89A6C-CD5D-4A4D-AB0D-7A590EA0CC10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marR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dirty="0" smtClean="0"/>
              <a:t>The mammalian nervous system uses dozens of different neurotransmitters that act on more than 100 types of receptors; these receptors stimulate numerous second-messenger systems, which in turn regulate several dozen ion channels and enzymes</a:t>
            </a:r>
            <a:endParaRPr lang="en-US" sz="2800" dirty="0" smtClean="0">
              <a:latin typeface="Times New Roman" pitchFamily="18" charset="0"/>
              <a:ea typeface="ＭＳ Ｐゴシック" pitchFamily="-65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altLang="zh-CN" sz="28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800" dirty="0" smtClean="0"/>
              <a:t>Synapse is excitatory or inhibitory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altLang="zh-CN" sz="2800" dirty="0" smtClean="0"/>
              <a:t>NE is excitatory at some synapses, inhibitory at others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800" dirty="0" smtClean="0"/>
              <a:t>Transmitter binding activates ion channel directly or indirectly.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altLang="zh-CN" sz="2800" dirty="0" smtClean="0"/>
              <a:t>Directly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800" dirty="0" err="1" smtClean="0"/>
              <a:t>ionotropic</a:t>
            </a:r>
            <a:r>
              <a:rPr lang="en-US" altLang="zh-CN" sz="2800" dirty="0" smtClean="0"/>
              <a:t> receptors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800" dirty="0" smtClean="0"/>
              <a:t>fast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altLang="zh-CN" sz="2800" dirty="0" smtClean="0"/>
              <a:t>Indirectly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800" dirty="0" err="1" smtClean="0"/>
              <a:t>metabotropic</a:t>
            </a:r>
            <a:r>
              <a:rPr lang="en-US" altLang="zh-CN" sz="2800" dirty="0" smtClean="0"/>
              <a:t> receptors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800" dirty="0" smtClean="0"/>
              <a:t>G-protein coupled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800" dirty="0" smtClean="0"/>
              <a:t>Slow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general, neurotransmitters cause EPSPs and IPSPs,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neuromodulators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cause, via second messengers,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 complex metabolic effects in the postsynaptic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cell.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altLang="zh-CN" sz="2800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ED49A-E4FF-423F-B833-3366F2BCD235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7C230-D259-4EF6-B71F-375A5DDF1123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F4532E-EAFB-4F61-AF69-6D9A464E518F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F2A23A-8D2E-456F-BE94-D409A74196FF}" type="slidenum">
              <a:rPr lang="en-US" altLang="zh-CN"/>
              <a:pPr/>
              <a:t>22</a:t>
            </a:fld>
            <a:endParaRPr lang="en-US" altLang="zh-CN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D270D8-921D-406C-8A95-075AA94D2DFE}" type="slidenum">
              <a:rPr lang="en-US" altLang="zh-CN"/>
              <a:pPr/>
              <a:t>23</a:t>
            </a:fld>
            <a:endParaRPr lang="en-US" altLang="zh-CN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00176F-3E1A-453B-81B4-F232BBC4CB80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0381D-57DB-46D3-A4B2-C147D928B34F}" type="slidenum">
              <a:rPr lang="en-US" altLang="zh-CN"/>
              <a:pPr/>
              <a:t>25</a:t>
            </a:fld>
            <a:endParaRPr lang="en-US" altLang="zh-CN"/>
          </a:p>
        </p:txBody>
      </p:sp>
      <p:sp>
        <p:nvSpPr>
          <p:cNvPr id="27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ABC38-66BE-4FE8-AF99-394A6D3F7663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3388A-10FE-41C5-80A3-DFBE78613DCC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27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5F1BBA-9EF8-42BA-BFC4-A66DF18B5702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02E4F-8097-4D3D-B562-E1EEDB5755B3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A5A14-5ED7-4004-BF4B-7057DC6BF2CD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D6F11B-F5DC-4E7C-A304-136EA64F065E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4B4A25-09AF-4295-A3EA-DB97B16FBB24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8EF01-B17B-4A7E-9431-B561C055783F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B972C-7FD4-4E01-881D-4D0A400CD24F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2">
                <a:gamma/>
                <a:shade val="69804"/>
                <a:invGamma/>
              </a:scheme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1/30/2013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peptides vs transmitte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982200" cy="683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77913"/>
            <a:ext cx="4265613" cy="5253037"/>
            <a:chOff x="0" y="679"/>
            <a:chExt cx="2687" cy="3309"/>
          </a:xfrm>
        </p:grpSpPr>
        <p:sp>
          <p:nvSpPr>
            <p:cNvPr id="82947" name="Rectangle 3"/>
            <p:cNvSpPr>
              <a:spLocks noChangeArrowheads="1"/>
            </p:cNvSpPr>
            <p:nvPr/>
          </p:nvSpPr>
          <p:spPr bwMode="auto">
            <a:xfrm>
              <a:off x="0" y="1776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48" name="Rectangle 4"/>
            <p:cNvSpPr>
              <a:spLocks noChangeArrowheads="1"/>
            </p:cNvSpPr>
            <p:nvPr/>
          </p:nvSpPr>
          <p:spPr bwMode="auto">
            <a:xfrm rot="18780000">
              <a:off x="932" y="1296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49" name="Rectangle 5"/>
            <p:cNvSpPr>
              <a:spLocks noChangeArrowheads="1"/>
            </p:cNvSpPr>
            <p:nvPr/>
          </p:nvSpPr>
          <p:spPr bwMode="auto">
            <a:xfrm rot="13620000" flipH="1">
              <a:off x="988" y="2835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0" name="Rectangle 6"/>
            <p:cNvSpPr>
              <a:spLocks noChangeArrowheads="1"/>
            </p:cNvSpPr>
            <p:nvPr/>
          </p:nvSpPr>
          <p:spPr bwMode="auto">
            <a:xfrm>
              <a:off x="1912" y="1200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57525" y="2819400"/>
            <a:ext cx="457200" cy="457200"/>
            <a:chOff x="1926" y="1776"/>
            <a:chExt cx="288" cy="288"/>
          </a:xfrm>
        </p:grpSpPr>
        <p:sp>
          <p:nvSpPr>
            <p:cNvPr id="82952" name="Oval 8"/>
            <p:cNvSpPr>
              <a:spLocks noChangeArrowheads="1"/>
            </p:cNvSpPr>
            <p:nvPr/>
          </p:nvSpPr>
          <p:spPr bwMode="auto">
            <a:xfrm>
              <a:off x="1926" y="17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974" y="1776"/>
              <a:ext cx="192" cy="240"/>
              <a:chOff x="1974" y="1776"/>
              <a:chExt cx="192" cy="240"/>
            </a:xfrm>
          </p:grpSpPr>
          <p:sp>
            <p:nvSpPr>
              <p:cNvPr id="82954" name="Oval 10"/>
              <p:cNvSpPr>
                <a:spLocks noChangeArrowheads="1"/>
              </p:cNvSpPr>
              <p:nvPr/>
            </p:nvSpPr>
            <p:spPr bwMode="auto">
              <a:xfrm>
                <a:off x="1974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5" name="Oval 11"/>
              <p:cNvSpPr>
                <a:spLocks noChangeArrowheads="1"/>
              </p:cNvSpPr>
              <p:nvPr/>
            </p:nvSpPr>
            <p:spPr bwMode="auto">
              <a:xfrm>
                <a:off x="2070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6" name="Oval 12"/>
              <p:cNvSpPr>
                <a:spLocks noChangeArrowheads="1"/>
              </p:cNvSpPr>
              <p:nvPr/>
            </p:nvSpPr>
            <p:spPr bwMode="auto">
              <a:xfrm>
                <a:off x="2118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7" name="Oval 13"/>
              <p:cNvSpPr>
                <a:spLocks noChangeArrowheads="1"/>
              </p:cNvSpPr>
              <p:nvPr/>
            </p:nvSpPr>
            <p:spPr bwMode="auto">
              <a:xfrm>
                <a:off x="2070" y="18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8" name="Oval 14"/>
              <p:cNvSpPr>
                <a:spLocks noChangeArrowheads="1"/>
              </p:cNvSpPr>
              <p:nvPr/>
            </p:nvSpPr>
            <p:spPr bwMode="auto">
              <a:xfrm>
                <a:off x="1974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9" name="Oval 15"/>
              <p:cNvSpPr>
                <a:spLocks noChangeArrowheads="1"/>
              </p:cNvSpPr>
              <p:nvPr/>
            </p:nvSpPr>
            <p:spPr bwMode="auto">
              <a:xfrm>
                <a:off x="2022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0" name="Oval 16"/>
              <p:cNvSpPr>
                <a:spLocks noChangeArrowheads="1"/>
              </p:cNvSpPr>
              <p:nvPr/>
            </p:nvSpPr>
            <p:spPr bwMode="auto">
              <a:xfrm>
                <a:off x="2118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1" name="Oval 17"/>
              <p:cNvSpPr>
                <a:spLocks noChangeArrowheads="1"/>
              </p:cNvSpPr>
              <p:nvPr/>
            </p:nvSpPr>
            <p:spPr bwMode="auto">
              <a:xfrm>
                <a:off x="2022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2" name="Oval 18"/>
              <p:cNvSpPr>
                <a:spLocks noChangeArrowheads="1"/>
              </p:cNvSpPr>
              <p:nvPr/>
            </p:nvSpPr>
            <p:spPr bwMode="auto">
              <a:xfrm>
                <a:off x="2022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057525" y="3962400"/>
            <a:ext cx="457200" cy="457200"/>
            <a:chOff x="1926" y="2496"/>
            <a:chExt cx="288" cy="288"/>
          </a:xfrm>
        </p:grpSpPr>
        <p:sp>
          <p:nvSpPr>
            <p:cNvPr id="82964" name="Oval 20"/>
            <p:cNvSpPr>
              <a:spLocks noChangeArrowheads="1"/>
            </p:cNvSpPr>
            <p:nvPr/>
          </p:nvSpPr>
          <p:spPr bwMode="auto">
            <a:xfrm>
              <a:off x="1926" y="24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974" y="2496"/>
              <a:ext cx="192" cy="240"/>
              <a:chOff x="1974" y="2496"/>
              <a:chExt cx="192" cy="240"/>
            </a:xfrm>
          </p:grpSpPr>
          <p:sp>
            <p:nvSpPr>
              <p:cNvPr id="82966" name="Oval 22"/>
              <p:cNvSpPr>
                <a:spLocks noChangeArrowheads="1"/>
              </p:cNvSpPr>
              <p:nvPr/>
            </p:nvSpPr>
            <p:spPr bwMode="auto">
              <a:xfrm>
                <a:off x="1974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7" name="Oval 23"/>
              <p:cNvSpPr>
                <a:spLocks noChangeArrowheads="1"/>
              </p:cNvSpPr>
              <p:nvPr/>
            </p:nvSpPr>
            <p:spPr bwMode="auto">
              <a:xfrm>
                <a:off x="2070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8" name="Oval 24"/>
              <p:cNvSpPr>
                <a:spLocks noChangeArrowheads="1"/>
              </p:cNvSpPr>
              <p:nvPr/>
            </p:nvSpPr>
            <p:spPr bwMode="auto">
              <a:xfrm>
                <a:off x="2118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9" name="Oval 25"/>
              <p:cNvSpPr>
                <a:spLocks noChangeArrowheads="1"/>
              </p:cNvSpPr>
              <p:nvPr/>
            </p:nvSpPr>
            <p:spPr bwMode="auto">
              <a:xfrm>
                <a:off x="2070" y="25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0" name="Oval 26"/>
              <p:cNvSpPr>
                <a:spLocks noChangeArrowheads="1"/>
              </p:cNvSpPr>
              <p:nvPr/>
            </p:nvSpPr>
            <p:spPr bwMode="auto">
              <a:xfrm>
                <a:off x="1974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1" name="Oval 27"/>
              <p:cNvSpPr>
                <a:spLocks noChangeArrowheads="1"/>
              </p:cNvSpPr>
              <p:nvPr/>
            </p:nvSpPr>
            <p:spPr bwMode="auto">
              <a:xfrm>
                <a:off x="2022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2" name="Oval 28"/>
              <p:cNvSpPr>
                <a:spLocks noChangeArrowheads="1"/>
              </p:cNvSpPr>
              <p:nvPr/>
            </p:nvSpPr>
            <p:spPr bwMode="auto">
              <a:xfrm>
                <a:off x="2118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3" name="Oval 29"/>
              <p:cNvSpPr>
                <a:spLocks noChangeArrowheads="1"/>
              </p:cNvSpPr>
              <p:nvPr/>
            </p:nvSpPr>
            <p:spPr bwMode="auto">
              <a:xfrm>
                <a:off x="2022" y="24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4" name="Oval 30"/>
              <p:cNvSpPr>
                <a:spLocks noChangeArrowheads="1"/>
              </p:cNvSpPr>
              <p:nvPr/>
            </p:nvSpPr>
            <p:spPr bwMode="auto">
              <a:xfrm>
                <a:off x="2022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743325" y="3429000"/>
            <a:ext cx="457200" cy="457200"/>
            <a:chOff x="2358" y="2160"/>
            <a:chExt cx="288" cy="288"/>
          </a:xfrm>
        </p:grpSpPr>
        <p:sp>
          <p:nvSpPr>
            <p:cNvPr id="82976" name="Oval 32"/>
            <p:cNvSpPr>
              <a:spLocks noChangeArrowheads="1"/>
            </p:cNvSpPr>
            <p:nvPr/>
          </p:nvSpPr>
          <p:spPr bwMode="auto">
            <a:xfrm>
              <a:off x="2358" y="216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2406" y="2160"/>
              <a:ext cx="192" cy="240"/>
              <a:chOff x="2406" y="2160"/>
              <a:chExt cx="192" cy="240"/>
            </a:xfrm>
          </p:grpSpPr>
          <p:sp>
            <p:nvSpPr>
              <p:cNvPr id="82978" name="Oval 34"/>
              <p:cNvSpPr>
                <a:spLocks noChangeArrowheads="1"/>
              </p:cNvSpPr>
              <p:nvPr/>
            </p:nvSpPr>
            <p:spPr bwMode="auto">
              <a:xfrm>
                <a:off x="2406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9" name="Oval 35"/>
              <p:cNvSpPr>
                <a:spLocks noChangeArrowheads="1"/>
              </p:cNvSpPr>
              <p:nvPr/>
            </p:nvSpPr>
            <p:spPr bwMode="auto">
              <a:xfrm>
                <a:off x="2502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0" name="Oval 36"/>
              <p:cNvSpPr>
                <a:spLocks noChangeArrowheads="1"/>
              </p:cNvSpPr>
              <p:nvPr/>
            </p:nvSpPr>
            <p:spPr bwMode="auto">
              <a:xfrm>
                <a:off x="2550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1" name="Oval 37"/>
              <p:cNvSpPr>
                <a:spLocks noChangeArrowheads="1"/>
              </p:cNvSpPr>
              <p:nvPr/>
            </p:nvSpPr>
            <p:spPr bwMode="auto">
              <a:xfrm>
                <a:off x="2502" y="220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2" name="Oval 38"/>
              <p:cNvSpPr>
                <a:spLocks noChangeArrowheads="1"/>
              </p:cNvSpPr>
              <p:nvPr/>
            </p:nvSpPr>
            <p:spPr bwMode="auto">
              <a:xfrm>
                <a:off x="2406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3" name="Oval 39"/>
              <p:cNvSpPr>
                <a:spLocks noChangeArrowheads="1"/>
              </p:cNvSpPr>
              <p:nvPr/>
            </p:nvSpPr>
            <p:spPr bwMode="auto">
              <a:xfrm>
                <a:off x="2454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4" name="Oval 40"/>
              <p:cNvSpPr>
                <a:spLocks noChangeArrowheads="1"/>
              </p:cNvSpPr>
              <p:nvPr/>
            </p:nvSpPr>
            <p:spPr bwMode="auto">
              <a:xfrm>
                <a:off x="2550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5" name="Oval 41"/>
              <p:cNvSpPr>
                <a:spLocks noChangeArrowheads="1"/>
              </p:cNvSpPr>
              <p:nvPr/>
            </p:nvSpPr>
            <p:spPr bwMode="auto">
              <a:xfrm>
                <a:off x="2454" y="216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6" name="Oval 42"/>
              <p:cNvSpPr>
                <a:spLocks noChangeArrowheads="1"/>
              </p:cNvSpPr>
              <p:nvPr/>
            </p:nvSpPr>
            <p:spPr bwMode="auto">
              <a:xfrm>
                <a:off x="2454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895725" y="2362200"/>
            <a:ext cx="457200" cy="457200"/>
            <a:chOff x="2454" y="1488"/>
            <a:chExt cx="288" cy="288"/>
          </a:xfrm>
        </p:grpSpPr>
        <p:sp>
          <p:nvSpPr>
            <p:cNvPr id="82988" name="Oval 44"/>
            <p:cNvSpPr>
              <a:spLocks noChangeArrowheads="1"/>
            </p:cNvSpPr>
            <p:nvPr/>
          </p:nvSpPr>
          <p:spPr bwMode="auto">
            <a:xfrm>
              <a:off x="2454" y="1488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2502" y="1488"/>
              <a:ext cx="192" cy="240"/>
              <a:chOff x="2502" y="1488"/>
              <a:chExt cx="192" cy="240"/>
            </a:xfrm>
          </p:grpSpPr>
          <p:sp>
            <p:nvSpPr>
              <p:cNvPr id="82990" name="Oval 46"/>
              <p:cNvSpPr>
                <a:spLocks noChangeArrowheads="1"/>
              </p:cNvSpPr>
              <p:nvPr/>
            </p:nvSpPr>
            <p:spPr bwMode="auto">
              <a:xfrm>
                <a:off x="2502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1" name="Oval 47"/>
              <p:cNvSpPr>
                <a:spLocks noChangeArrowheads="1"/>
              </p:cNvSpPr>
              <p:nvPr/>
            </p:nvSpPr>
            <p:spPr bwMode="auto">
              <a:xfrm>
                <a:off x="2598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2" name="Oval 48"/>
              <p:cNvSpPr>
                <a:spLocks noChangeArrowheads="1"/>
              </p:cNvSpPr>
              <p:nvPr/>
            </p:nvSpPr>
            <p:spPr bwMode="auto">
              <a:xfrm>
                <a:off x="264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3" name="Oval 49"/>
              <p:cNvSpPr>
                <a:spLocks noChangeArrowheads="1"/>
              </p:cNvSpPr>
              <p:nvPr/>
            </p:nvSpPr>
            <p:spPr bwMode="auto">
              <a:xfrm>
                <a:off x="2598" y="153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4" name="Oval 50"/>
              <p:cNvSpPr>
                <a:spLocks noChangeArrowheads="1"/>
              </p:cNvSpPr>
              <p:nvPr/>
            </p:nvSpPr>
            <p:spPr bwMode="auto">
              <a:xfrm>
                <a:off x="2502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5" name="Oval 51"/>
              <p:cNvSpPr>
                <a:spLocks noChangeArrowheads="1"/>
              </p:cNvSpPr>
              <p:nvPr/>
            </p:nvSpPr>
            <p:spPr bwMode="auto">
              <a:xfrm>
                <a:off x="2550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6" name="Oval 52"/>
              <p:cNvSpPr>
                <a:spLocks noChangeArrowheads="1"/>
              </p:cNvSpPr>
              <p:nvPr/>
            </p:nvSpPr>
            <p:spPr bwMode="auto">
              <a:xfrm>
                <a:off x="2646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7" name="Oval 53"/>
              <p:cNvSpPr>
                <a:spLocks noChangeArrowheads="1"/>
              </p:cNvSpPr>
              <p:nvPr/>
            </p:nvSpPr>
            <p:spPr bwMode="auto">
              <a:xfrm>
                <a:off x="255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8" name="Oval 54"/>
              <p:cNvSpPr>
                <a:spLocks noChangeArrowheads="1"/>
              </p:cNvSpPr>
              <p:nvPr/>
            </p:nvSpPr>
            <p:spPr bwMode="auto">
              <a:xfrm>
                <a:off x="2550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999" name="Oval 55"/>
          <p:cNvSpPr>
            <a:spLocks noChangeArrowheads="1"/>
          </p:cNvSpPr>
          <p:nvPr/>
        </p:nvSpPr>
        <p:spPr bwMode="auto">
          <a:xfrm>
            <a:off x="4048125" y="4038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4429125" y="4648200"/>
            <a:ext cx="838200" cy="762000"/>
            <a:chOff x="2790" y="2928"/>
            <a:chExt cx="528" cy="480"/>
          </a:xfrm>
        </p:grpSpPr>
        <p:sp>
          <p:nvSpPr>
            <p:cNvPr id="83001" name="Oval 57"/>
            <p:cNvSpPr>
              <a:spLocks noChangeArrowheads="1"/>
            </p:cNvSpPr>
            <p:nvPr/>
          </p:nvSpPr>
          <p:spPr bwMode="auto">
            <a:xfrm>
              <a:off x="2790" y="31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2" name="Oval 58"/>
            <p:cNvSpPr>
              <a:spLocks noChangeArrowheads="1"/>
            </p:cNvSpPr>
            <p:nvPr/>
          </p:nvSpPr>
          <p:spPr bwMode="auto">
            <a:xfrm>
              <a:off x="3030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3" name="Oval 59"/>
            <p:cNvSpPr>
              <a:spLocks noChangeArrowheads="1"/>
            </p:cNvSpPr>
            <p:nvPr/>
          </p:nvSpPr>
          <p:spPr bwMode="auto">
            <a:xfrm>
              <a:off x="3078" y="297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4" name="Oval 60"/>
            <p:cNvSpPr>
              <a:spLocks noChangeArrowheads="1"/>
            </p:cNvSpPr>
            <p:nvPr/>
          </p:nvSpPr>
          <p:spPr bwMode="auto">
            <a:xfrm>
              <a:off x="3270" y="29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5" name="Oval 61"/>
            <p:cNvSpPr>
              <a:spLocks noChangeArrowheads="1"/>
            </p:cNvSpPr>
            <p:nvPr/>
          </p:nvSpPr>
          <p:spPr bwMode="auto">
            <a:xfrm>
              <a:off x="2886" y="33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6" name="Oval 62"/>
            <p:cNvSpPr>
              <a:spLocks noChangeArrowheads="1"/>
            </p:cNvSpPr>
            <p:nvPr/>
          </p:nvSpPr>
          <p:spPr bwMode="auto">
            <a:xfrm>
              <a:off x="2934" y="302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7" name="Oval 63"/>
            <p:cNvSpPr>
              <a:spLocks noChangeArrowheads="1"/>
            </p:cNvSpPr>
            <p:nvPr/>
          </p:nvSpPr>
          <p:spPr bwMode="auto">
            <a:xfrm>
              <a:off x="3126" y="31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8" name="Oval 64"/>
            <p:cNvSpPr>
              <a:spLocks noChangeArrowheads="1"/>
            </p:cNvSpPr>
            <p:nvPr/>
          </p:nvSpPr>
          <p:spPr bwMode="auto">
            <a:xfrm>
              <a:off x="2886" y="29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9" name="Oval 65"/>
            <p:cNvSpPr>
              <a:spLocks noChangeArrowheads="1"/>
            </p:cNvSpPr>
            <p:nvPr/>
          </p:nvSpPr>
          <p:spPr bwMode="auto">
            <a:xfrm>
              <a:off x="2934" y="31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4429125" y="4038600"/>
            <a:ext cx="838200" cy="762000"/>
            <a:chOff x="2790" y="2544"/>
            <a:chExt cx="528" cy="480"/>
          </a:xfrm>
        </p:grpSpPr>
        <p:sp>
          <p:nvSpPr>
            <p:cNvPr id="83011" name="Oval 67"/>
            <p:cNvSpPr>
              <a:spLocks noChangeArrowheads="1"/>
            </p:cNvSpPr>
            <p:nvPr/>
          </p:nvSpPr>
          <p:spPr bwMode="auto">
            <a:xfrm>
              <a:off x="2790" y="273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2" name="Oval 68"/>
            <p:cNvSpPr>
              <a:spLocks noChangeArrowheads="1"/>
            </p:cNvSpPr>
            <p:nvPr/>
          </p:nvSpPr>
          <p:spPr bwMode="auto">
            <a:xfrm>
              <a:off x="3030" y="297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3" name="Oval 69"/>
            <p:cNvSpPr>
              <a:spLocks noChangeArrowheads="1"/>
            </p:cNvSpPr>
            <p:nvPr/>
          </p:nvSpPr>
          <p:spPr bwMode="auto">
            <a:xfrm>
              <a:off x="3078" y="25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4" name="Oval 70"/>
            <p:cNvSpPr>
              <a:spLocks noChangeArrowheads="1"/>
            </p:cNvSpPr>
            <p:nvPr/>
          </p:nvSpPr>
          <p:spPr bwMode="auto">
            <a:xfrm>
              <a:off x="3270" y="25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5" name="Oval 71"/>
            <p:cNvSpPr>
              <a:spLocks noChangeArrowheads="1"/>
            </p:cNvSpPr>
            <p:nvPr/>
          </p:nvSpPr>
          <p:spPr bwMode="auto">
            <a:xfrm>
              <a:off x="2886" y="29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6" name="Oval 72"/>
            <p:cNvSpPr>
              <a:spLocks noChangeArrowheads="1"/>
            </p:cNvSpPr>
            <p:nvPr/>
          </p:nvSpPr>
          <p:spPr bwMode="auto">
            <a:xfrm>
              <a:off x="2934" y="264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7" name="Oval 73"/>
            <p:cNvSpPr>
              <a:spLocks noChangeArrowheads="1"/>
            </p:cNvSpPr>
            <p:nvPr/>
          </p:nvSpPr>
          <p:spPr bwMode="auto">
            <a:xfrm>
              <a:off x="3126" y="278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8" name="Oval 74"/>
            <p:cNvSpPr>
              <a:spLocks noChangeArrowheads="1"/>
            </p:cNvSpPr>
            <p:nvPr/>
          </p:nvSpPr>
          <p:spPr bwMode="auto">
            <a:xfrm>
              <a:off x="2886" y="25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9" name="Oval 75"/>
            <p:cNvSpPr>
              <a:spLocks noChangeArrowheads="1"/>
            </p:cNvSpPr>
            <p:nvPr/>
          </p:nvSpPr>
          <p:spPr bwMode="auto">
            <a:xfrm>
              <a:off x="2934" y="278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76"/>
          <p:cNvGrpSpPr>
            <a:grpSpLocks/>
          </p:cNvGrpSpPr>
          <p:nvPr/>
        </p:nvGrpSpPr>
        <p:grpSpPr bwMode="auto">
          <a:xfrm>
            <a:off x="4733925" y="2895600"/>
            <a:ext cx="838200" cy="762000"/>
            <a:chOff x="2982" y="1824"/>
            <a:chExt cx="528" cy="480"/>
          </a:xfrm>
        </p:grpSpPr>
        <p:sp>
          <p:nvSpPr>
            <p:cNvPr id="83021" name="Oval 77"/>
            <p:cNvSpPr>
              <a:spLocks noChangeArrowheads="1"/>
            </p:cNvSpPr>
            <p:nvPr/>
          </p:nvSpPr>
          <p:spPr bwMode="auto">
            <a:xfrm>
              <a:off x="2982" y="20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2" name="Oval 78"/>
            <p:cNvSpPr>
              <a:spLocks noChangeArrowheads="1"/>
            </p:cNvSpPr>
            <p:nvPr/>
          </p:nvSpPr>
          <p:spPr bwMode="auto">
            <a:xfrm>
              <a:off x="3222" y="22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3" name="Oval 79"/>
            <p:cNvSpPr>
              <a:spLocks noChangeArrowheads="1"/>
            </p:cNvSpPr>
            <p:nvPr/>
          </p:nvSpPr>
          <p:spPr bwMode="auto">
            <a:xfrm>
              <a:off x="3270" y="18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4" name="Oval 80"/>
            <p:cNvSpPr>
              <a:spLocks noChangeArrowheads="1"/>
            </p:cNvSpPr>
            <p:nvPr/>
          </p:nvSpPr>
          <p:spPr bwMode="auto">
            <a:xfrm>
              <a:off x="3462" y="182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5" name="Oval 81"/>
            <p:cNvSpPr>
              <a:spLocks noChangeArrowheads="1"/>
            </p:cNvSpPr>
            <p:nvPr/>
          </p:nvSpPr>
          <p:spPr bwMode="auto">
            <a:xfrm>
              <a:off x="3078" y="22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6" name="Oval 82"/>
            <p:cNvSpPr>
              <a:spLocks noChangeArrowheads="1"/>
            </p:cNvSpPr>
            <p:nvPr/>
          </p:nvSpPr>
          <p:spPr bwMode="auto">
            <a:xfrm>
              <a:off x="3126" y="19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7" name="Oval 83"/>
            <p:cNvSpPr>
              <a:spLocks noChangeArrowheads="1"/>
            </p:cNvSpPr>
            <p:nvPr/>
          </p:nvSpPr>
          <p:spPr bwMode="auto">
            <a:xfrm>
              <a:off x="3318" y="20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8" name="Oval 84"/>
            <p:cNvSpPr>
              <a:spLocks noChangeArrowheads="1"/>
            </p:cNvSpPr>
            <p:nvPr/>
          </p:nvSpPr>
          <p:spPr bwMode="auto">
            <a:xfrm>
              <a:off x="3078" y="182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9" name="Oval 85"/>
            <p:cNvSpPr>
              <a:spLocks noChangeArrowheads="1"/>
            </p:cNvSpPr>
            <p:nvPr/>
          </p:nvSpPr>
          <p:spPr bwMode="auto">
            <a:xfrm>
              <a:off x="3126" y="20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86"/>
          <p:cNvGrpSpPr>
            <a:grpSpLocks/>
          </p:cNvGrpSpPr>
          <p:nvPr/>
        </p:nvGrpSpPr>
        <p:grpSpPr bwMode="auto">
          <a:xfrm>
            <a:off x="5419725" y="4343400"/>
            <a:ext cx="838200" cy="762000"/>
            <a:chOff x="3414" y="2736"/>
            <a:chExt cx="528" cy="480"/>
          </a:xfrm>
        </p:grpSpPr>
        <p:sp>
          <p:nvSpPr>
            <p:cNvPr id="83031" name="Oval 87"/>
            <p:cNvSpPr>
              <a:spLocks noChangeArrowheads="1"/>
            </p:cNvSpPr>
            <p:nvPr/>
          </p:nvSpPr>
          <p:spPr bwMode="auto">
            <a:xfrm>
              <a:off x="3414" y="29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2" name="Oval 88"/>
            <p:cNvSpPr>
              <a:spLocks noChangeArrowheads="1"/>
            </p:cNvSpPr>
            <p:nvPr/>
          </p:nvSpPr>
          <p:spPr bwMode="auto">
            <a:xfrm>
              <a:off x="3654" y="31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3" name="Oval 89"/>
            <p:cNvSpPr>
              <a:spLocks noChangeArrowheads="1"/>
            </p:cNvSpPr>
            <p:nvPr/>
          </p:nvSpPr>
          <p:spPr bwMode="auto">
            <a:xfrm>
              <a:off x="3702" y="278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4" name="Oval 90"/>
            <p:cNvSpPr>
              <a:spLocks noChangeArrowheads="1"/>
            </p:cNvSpPr>
            <p:nvPr/>
          </p:nvSpPr>
          <p:spPr bwMode="auto">
            <a:xfrm>
              <a:off x="3894" y="273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5" name="Oval 91"/>
            <p:cNvSpPr>
              <a:spLocks noChangeArrowheads="1"/>
            </p:cNvSpPr>
            <p:nvPr/>
          </p:nvSpPr>
          <p:spPr bwMode="auto">
            <a:xfrm>
              <a:off x="3510" y="31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6" name="Oval 92"/>
            <p:cNvSpPr>
              <a:spLocks noChangeArrowheads="1"/>
            </p:cNvSpPr>
            <p:nvPr/>
          </p:nvSpPr>
          <p:spPr bwMode="auto">
            <a:xfrm>
              <a:off x="3558" y="283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7" name="Oval 93"/>
            <p:cNvSpPr>
              <a:spLocks noChangeArrowheads="1"/>
            </p:cNvSpPr>
            <p:nvPr/>
          </p:nvSpPr>
          <p:spPr bwMode="auto">
            <a:xfrm>
              <a:off x="3750" y="297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8" name="Oval 94"/>
            <p:cNvSpPr>
              <a:spLocks noChangeArrowheads="1"/>
            </p:cNvSpPr>
            <p:nvPr/>
          </p:nvSpPr>
          <p:spPr bwMode="auto">
            <a:xfrm>
              <a:off x="3510" y="273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9" name="Oval 95"/>
            <p:cNvSpPr>
              <a:spLocks noChangeArrowheads="1"/>
            </p:cNvSpPr>
            <p:nvPr/>
          </p:nvSpPr>
          <p:spPr bwMode="auto">
            <a:xfrm>
              <a:off x="3558" y="297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96"/>
          <p:cNvGrpSpPr>
            <a:grpSpLocks/>
          </p:cNvGrpSpPr>
          <p:nvPr/>
        </p:nvGrpSpPr>
        <p:grpSpPr bwMode="auto">
          <a:xfrm>
            <a:off x="4505325" y="2133600"/>
            <a:ext cx="838200" cy="762000"/>
            <a:chOff x="2838" y="1344"/>
            <a:chExt cx="528" cy="480"/>
          </a:xfrm>
        </p:grpSpPr>
        <p:sp>
          <p:nvSpPr>
            <p:cNvPr id="83041" name="Oval 97"/>
            <p:cNvSpPr>
              <a:spLocks noChangeArrowheads="1"/>
            </p:cNvSpPr>
            <p:nvPr/>
          </p:nvSpPr>
          <p:spPr bwMode="auto">
            <a:xfrm>
              <a:off x="2838" y="153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2" name="Oval 98"/>
            <p:cNvSpPr>
              <a:spLocks noChangeArrowheads="1"/>
            </p:cNvSpPr>
            <p:nvPr/>
          </p:nvSpPr>
          <p:spPr bwMode="auto">
            <a:xfrm>
              <a:off x="3078" y="177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3" name="Oval 99"/>
            <p:cNvSpPr>
              <a:spLocks noChangeArrowheads="1"/>
            </p:cNvSpPr>
            <p:nvPr/>
          </p:nvSpPr>
          <p:spPr bwMode="auto">
            <a:xfrm>
              <a:off x="3126" y="13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4" name="Oval 100"/>
            <p:cNvSpPr>
              <a:spLocks noChangeArrowheads="1"/>
            </p:cNvSpPr>
            <p:nvPr/>
          </p:nvSpPr>
          <p:spPr bwMode="auto">
            <a:xfrm>
              <a:off x="3318" y="13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5" name="Oval 101"/>
            <p:cNvSpPr>
              <a:spLocks noChangeArrowheads="1"/>
            </p:cNvSpPr>
            <p:nvPr/>
          </p:nvSpPr>
          <p:spPr bwMode="auto">
            <a:xfrm>
              <a:off x="2934" y="17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6" name="Oval 102"/>
            <p:cNvSpPr>
              <a:spLocks noChangeArrowheads="1"/>
            </p:cNvSpPr>
            <p:nvPr/>
          </p:nvSpPr>
          <p:spPr bwMode="auto">
            <a:xfrm>
              <a:off x="2982" y="144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7" name="Oval 103"/>
            <p:cNvSpPr>
              <a:spLocks noChangeArrowheads="1"/>
            </p:cNvSpPr>
            <p:nvPr/>
          </p:nvSpPr>
          <p:spPr bwMode="auto">
            <a:xfrm>
              <a:off x="3174" y="158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8" name="Oval 104"/>
            <p:cNvSpPr>
              <a:spLocks noChangeArrowheads="1"/>
            </p:cNvSpPr>
            <p:nvPr/>
          </p:nvSpPr>
          <p:spPr bwMode="auto">
            <a:xfrm>
              <a:off x="2934" y="13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9" name="Oval 105"/>
            <p:cNvSpPr>
              <a:spLocks noChangeArrowheads="1"/>
            </p:cNvSpPr>
            <p:nvPr/>
          </p:nvSpPr>
          <p:spPr bwMode="auto">
            <a:xfrm>
              <a:off x="2982" y="158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06"/>
          <p:cNvGrpSpPr>
            <a:grpSpLocks/>
          </p:cNvGrpSpPr>
          <p:nvPr/>
        </p:nvGrpSpPr>
        <p:grpSpPr bwMode="auto">
          <a:xfrm>
            <a:off x="5419725" y="3352800"/>
            <a:ext cx="838200" cy="762000"/>
            <a:chOff x="3414" y="2112"/>
            <a:chExt cx="528" cy="480"/>
          </a:xfrm>
        </p:grpSpPr>
        <p:sp>
          <p:nvSpPr>
            <p:cNvPr id="83051" name="Oval 107"/>
            <p:cNvSpPr>
              <a:spLocks noChangeArrowheads="1"/>
            </p:cNvSpPr>
            <p:nvPr/>
          </p:nvSpPr>
          <p:spPr bwMode="auto">
            <a:xfrm>
              <a:off x="3414" y="23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2" name="Oval 108"/>
            <p:cNvSpPr>
              <a:spLocks noChangeArrowheads="1"/>
            </p:cNvSpPr>
            <p:nvPr/>
          </p:nvSpPr>
          <p:spPr bwMode="auto">
            <a:xfrm>
              <a:off x="3654" y="25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3" name="Oval 109"/>
            <p:cNvSpPr>
              <a:spLocks noChangeArrowheads="1"/>
            </p:cNvSpPr>
            <p:nvPr/>
          </p:nvSpPr>
          <p:spPr bwMode="auto">
            <a:xfrm>
              <a:off x="3702" y="21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4" name="Oval 110"/>
            <p:cNvSpPr>
              <a:spLocks noChangeArrowheads="1"/>
            </p:cNvSpPr>
            <p:nvPr/>
          </p:nvSpPr>
          <p:spPr bwMode="auto">
            <a:xfrm>
              <a:off x="3894" y="21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5" name="Oval 111"/>
            <p:cNvSpPr>
              <a:spLocks noChangeArrowheads="1"/>
            </p:cNvSpPr>
            <p:nvPr/>
          </p:nvSpPr>
          <p:spPr bwMode="auto">
            <a:xfrm>
              <a:off x="3510" y="249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6" name="Oval 112"/>
            <p:cNvSpPr>
              <a:spLocks noChangeArrowheads="1"/>
            </p:cNvSpPr>
            <p:nvPr/>
          </p:nvSpPr>
          <p:spPr bwMode="auto">
            <a:xfrm>
              <a:off x="3558" y="22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7" name="Oval 113"/>
            <p:cNvSpPr>
              <a:spLocks noChangeArrowheads="1"/>
            </p:cNvSpPr>
            <p:nvPr/>
          </p:nvSpPr>
          <p:spPr bwMode="auto">
            <a:xfrm>
              <a:off x="3750" y="23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8" name="Oval 114"/>
            <p:cNvSpPr>
              <a:spLocks noChangeArrowheads="1"/>
            </p:cNvSpPr>
            <p:nvPr/>
          </p:nvSpPr>
          <p:spPr bwMode="auto">
            <a:xfrm>
              <a:off x="3510" y="21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9" name="Oval 115"/>
            <p:cNvSpPr>
              <a:spLocks noChangeArrowheads="1"/>
            </p:cNvSpPr>
            <p:nvPr/>
          </p:nvSpPr>
          <p:spPr bwMode="auto">
            <a:xfrm>
              <a:off x="3558" y="23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16"/>
          <p:cNvGrpSpPr>
            <a:grpSpLocks/>
          </p:cNvGrpSpPr>
          <p:nvPr/>
        </p:nvGrpSpPr>
        <p:grpSpPr bwMode="auto">
          <a:xfrm>
            <a:off x="4429125" y="3200400"/>
            <a:ext cx="838200" cy="762000"/>
            <a:chOff x="2790" y="2016"/>
            <a:chExt cx="528" cy="480"/>
          </a:xfrm>
        </p:grpSpPr>
        <p:sp>
          <p:nvSpPr>
            <p:cNvPr id="83061" name="Oval 117"/>
            <p:cNvSpPr>
              <a:spLocks noChangeArrowheads="1"/>
            </p:cNvSpPr>
            <p:nvPr/>
          </p:nvSpPr>
          <p:spPr bwMode="auto">
            <a:xfrm>
              <a:off x="2790" y="22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2" name="Oval 118"/>
            <p:cNvSpPr>
              <a:spLocks noChangeArrowheads="1"/>
            </p:cNvSpPr>
            <p:nvPr/>
          </p:nvSpPr>
          <p:spPr bwMode="auto">
            <a:xfrm>
              <a:off x="3030" y="244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3" name="Oval 119"/>
            <p:cNvSpPr>
              <a:spLocks noChangeArrowheads="1"/>
            </p:cNvSpPr>
            <p:nvPr/>
          </p:nvSpPr>
          <p:spPr bwMode="auto">
            <a:xfrm>
              <a:off x="3078" y="20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4" name="Oval 120"/>
            <p:cNvSpPr>
              <a:spLocks noChangeArrowheads="1"/>
            </p:cNvSpPr>
            <p:nvPr/>
          </p:nvSpPr>
          <p:spPr bwMode="auto">
            <a:xfrm>
              <a:off x="3270" y="20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5" name="Oval 121"/>
            <p:cNvSpPr>
              <a:spLocks noChangeArrowheads="1"/>
            </p:cNvSpPr>
            <p:nvPr/>
          </p:nvSpPr>
          <p:spPr bwMode="auto">
            <a:xfrm>
              <a:off x="2886" y="24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6" name="Oval 122"/>
            <p:cNvSpPr>
              <a:spLocks noChangeArrowheads="1"/>
            </p:cNvSpPr>
            <p:nvPr/>
          </p:nvSpPr>
          <p:spPr bwMode="auto">
            <a:xfrm>
              <a:off x="2934" y="21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7" name="Oval 123"/>
            <p:cNvSpPr>
              <a:spLocks noChangeArrowheads="1"/>
            </p:cNvSpPr>
            <p:nvPr/>
          </p:nvSpPr>
          <p:spPr bwMode="auto">
            <a:xfrm>
              <a:off x="3126" y="22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8" name="Oval 124"/>
            <p:cNvSpPr>
              <a:spLocks noChangeArrowheads="1"/>
            </p:cNvSpPr>
            <p:nvPr/>
          </p:nvSpPr>
          <p:spPr bwMode="auto">
            <a:xfrm>
              <a:off x="2886" y="20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9" name="Oval 125"/>
            <p:cNvSpPr>
              <a:spLocks noChangeArrowheads="1"/>
            </p:cNvSpPr>
            <p:nvPr/>
          </p:nvSpPr>
          <p:spPr bwMode="auto">
            <a:xfrm>
              <a:off x="2934" y="22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26"/>
          <p:cNvGrpSpPr>
            <a:grpSpLocks/>
          </p:cNvGrpSpPr>
          <p:nvPr/>
        </p:nvGrpSpPr>
        <p:grpSpPr bwMode="auto">
          <a:xfrm>
            <a:off x="5648325" y="3429000"/>
            <a:ext cx="838200" cy="762000"/>
            <a:chOff x="3558" y="2160"/>
            <a:chExt cx="528" cy="480"/>
          </a:xfrm>
        </p:grpSpPr>
        <p:sp>
          <p:nvSpPr>
            <p:cNvPr id="83071" name="Oval 127"/>
            <p:cNvSpPr>
              <a:spLocks noChangeArrowheads="1"/>
            </p:cNvSpPr>
            <p:nvPr/>
          </p:nvSpPr>
          <p:spPr bwMode="auto">
            <a:xfrm>
              <a:off x="3558" y="23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2" name="Oval 128"/>
            <p:cNvSpPr>
              <a:spLocks noChangeArrowheads="1"/>
            </p:cNvSpPr>
            <p:nvPr/>
          </p:nvSpPr>
          <p:spPr bwMode="auto">
            <a:xfrm>
              <a:off x="3798" y="25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3" name="Oval 129"/>
            <p:cNvSpPr>
              <a:spLocks noChangeArrowheads="1"/>
            </p:cNvSpPr>
            <p:nvPr/>
          </p:nvSpPr>
          <p:spPr bwMode="auto">
            <a:xfrm>
              <a:off x="3846" y="22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4" name="Oval 130"/>
            <p:cNvSpPr>
              <a:spLocks noChangeArrowheads="1"/>
            </p:cNvSpPr>
            <p:nvPr/>
          </p:nvSpPr>
          <p:spPr bwMode="auto">
            <a:xfrm>
              <a:off x="4038" y="21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5" name="Oval 131"/>
            <p:cNvSpPr>
              <a:spLocks noChangeArrowheads="1"/>
            </p:cNvSpPr>
            <p:nvPr/>
          </p:nvSpPr>
          <p:spPr bwMode="auto">
            <a:xfrm>
              <a:off x="3654" y="25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6" name="Oval 132"/>
            <p:cNvSpPr>
              <a:spLocks noChangeArrowheads="1"/>
            </p:cNvSpPr>
            <p:nvPr/>
          </p:nvSpPr>
          <p:spPr bwMode="auto">
            <a:xfrm>
              <a:off x="3702" y="22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7" name="Oval 133"/>
            <p:cNvSpPr>
              <a:spLocks noChangeArrowheads="1"/>
            </p:cNvSpPr>
            <p:nvPr/>
          </p:nvSpPr>
          <p:spPr bwMode="auto">
            <a:xfrm>
              <a:off x="3894" y="24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8" name="Oval 134"/>
            <p:cNvSpPr>
              <a:spLocks noChangeArrowheads="1"/>
            </p:cNvSpPr>
            <p:nvPr/>
          </p:nvSpPr>
          <p:spPr bwMode="auto">
            <a:xfrm>
              <a:off x="3654" y="21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9" name="Oval 135"/>
            <p:cNvSpPr>
              <a:spLocks noChangeArrowheads="1"/>
            </p:cNvSpPr>
            <p:nvPr/>
          </p:nvSpPr>
          <p:spPr bwMode="auto">
            <a:xfrm>
              <a:off x="3702" y="24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136"/>
          <p:cNvGrpSpPr>
            <a:grpSpLocks/>
          </p:cNvGrpSpPr>
          <p:nvPr/>
        </p:nvGrpSpPr>
        <p:grpSpPr bwMode="auto">
          <a:xfrm>
            <a:off x="6569075" y="82550"/>
            <a:ext cx="2501900" cy="6692900"/>
            <a:chOff x="4138" y="52"/>
            <a:chExt cx="1576" cy="4216"/>
          </a:xfrm>
        </p:grpSpPr>
        <p:sp>
          <p:nvSpPr>
            <p:cNvPr id="83081" name="Oval 137"/>
            <p:cNvSpPr>
              <a:spLocks noChangeArrowheads="1"/>
            </p:cNvSpPr>
            <p:nvPr/>
          </p:nvSpPr>
          <p:spPr bwMode="auto">
            <a:xfrm>
              <a:off x="4138" y="52"/>
              <a:ext cx="952" cy="4216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2" name="Rectangle 138"/>
            <p:cNvSpPr>
              <a:spLocks noChangeArrowheads="1"/>
            </p:cNvSpPr>
            <p:nvPr/>
          </p:nvSpPr>
          <p:spPr bwMode="auto">
            <a:xfrm>
              <a:off x="4666" y="52"/>
              <a:ext cx="1048" cy="421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39"/>
          <p:cNvGrpSpPr>
            <a:grpSpLocks/>
          </p:cNvGrpSpPr>
          <p:nvPr/>
        </p:nvGrpSpPr>
        <p:grpSpPr bwMode="auto">
          <a:xfrm>
            <a:off x="6257925" y="914400"/>
            <a:ext cx="914400" cy="4724400"/>
            <a:chOff x="3942" y="576"/>
            <a:chExt cx="576" cy="2976"/>
          </a:xfrm>
        </p:grpSpPr>
        <p:sp>
          <p:nvSpPr>
            <p:cNvPr id="83084" name="AutoShape 140"/>
            <p:cNvSpPr>
              <a:spLocks noChangeArrowheads="1"/>
            </p:cNvSpPr>
            <p:nvPr/>
          </p:nvSpPr>
          <p:spPr bwMode="auto">
            <a:xfrm>
              <a:off x="4134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5" name="AutoShape 141"/>
            <p:cNvSpPr>
              <a:spLocks noChangeArrowheads="1"/>
            </p:cNvSpPr>
            <p:nvPr/>
          </p:nvSpPr>
          <p:spPr bwMode="auto">
            <a:xfrm>
              <a:off x="3990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6" name="AutoShape 142"/>
            <p:cNvSpPr>
              <a:spLocks noChangeArrowheads="1"/>
            </p:cNvSpPr>
            <p:nvPr/>
          </p:nvSpPr>
          <p:spPr bwMode="auto">
            <a:xfrm>
              <a:off x="3990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7" name="AutoShape 143"/>
            <p:cNvSpPr>
              <a:spLocks noChangeArrowheads="1"/>
            </p:cNvSpPr>
            <p:nvPr/>
          </p:nvSpPr>
          <p:spPr bwMode="auto">
            <a:xfrm>
              <a:off x="3942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8" name="AutoShape 144"/>
            <p:cNvSpPr>
              <a:spLocks noChangeArrowheads="1"/>
            </p:cNvSpPr>
            <p:nvPr/>
          </p:nvSpPr>
          <p:spPr bwMode="auto">
            <a:xfrm>
              <a:off x="4086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145"/>
          <p:cNvGrpSpPr>
            <a:grpSpLocks/>
          </p:cNvGrpSpPr>
          <p:nvPr/>
        </p:nvGrpSpPr>
        <p:grpSpPr bwMode="auto">
          <a:xfrm>
            <a:off x="5495925" y="1981200"/>
            <a:ext cx="838200" cy="762000"/>
            <a:chOff x="3462" y="1248"/>
            <a:chExt cx="528" cy="480"/>
          </a:xfrm>
        </p:grpSpPr>
        <p:sp>
          <p:nvSpPr>
            <p:cNvPr id="83090" name="Oval 146"/>
            <p:cNvSpPr>
              <a:spLocks noChangeArrowheads="1"/>
            </p:cNvSpPr>
            <p:nvPr/>
          </p:nvSpPr>
          <p:spPr bwMode="auto">
            <a:xfrm>
              <a:off x="3462" y="144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1" name="Oval 147"/>
            <p:cNvSpPr>
              <a:spLocks noChangeArrowheads="1"/>
            </p:cNvSpPr>
            <p:nvPr/>
          </p:nvSpPr>
          <p:spPr bwMode="auto">
            <a:xfrm>
              <a:off x="3702" y="168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2" name="Oval 148"/>
            <p:cNvSpPr>
              <a:spLocks noChangeArrowheads="1"/>
            </p:cNvSpPr>
            <p:nvPr/>
          </p:nvSpPr>
          <p:spPr bwMode="auto">
            <a:xfrm>
              <a:off x="3750" y="129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3" name="Oval 149"/>
            <p:cNvSpPr>
              <a:spLocks noChangeArrowheads="1"/>
            </p:cNvSpPr>
            <p:nvPr/>
          </p:nvSpPr>
          <p:spPr bwMode="auto">
            <a:xfrm>
              <a:off x="3942" y="124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4" name="Oval 150"/>
            <p:cNvSpPr>
              <a:spLocks noChangeArrowheads="1"/>
            </p:cNvSpPr>
            <p:nvPr/>
          </p:nvSpPr>
          <p:spPr bwMode="auto">
            <a:xfrm>
              <a:off x="3558" y="163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5" name="Oval 151"/>
            <p:cNvSpPr>
              <a:spLocks noChangeArrowheads="1"/>
            </p:cNvSpPr>
            <p:nvPr/>
          </p:nvSpPr>
          <p:spPr bwMode="auto">
            <a:xfrm>
              <a:off x="3606" y="13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6" name="Oval 152"/>
            <p:cNvSpPr>
              <a:spLocks noChangeArrowheads="1"/>
            </p:cNvSpPr>
            <p:nvPr/>
          </p:nvSpPr>
          <p:spPr bwMode="auto">
            <a:xfrm>
              <a:off x="3798" y="148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7" name="Oval 153"/>
            <p:cNvSpPr>
              <a:spLocks noChangeArrowheads="1"/>
            </p:cNvSpPr>
            <p:nvPr/>
          </p:nvSpPr>
          <p:spPr bwMode="auto">
            <a:xfrm>
              <a:off x="3558" y="124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8" name="Oval 154"/>
            <p:cNvSpPr>
              <a:spLocks noChangeArrowheads="1"/>
            </p:cNvSpPr>
            <p:nvPr/>
          </p:nvSpPr>
          <p:spPr bwMode="auto">
            <a:xfrm>
              <a:off x="3606" y="148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55"/>
          <p:cNvGrpSpPr>
            <a:grpSpLocks/>
          </p:cNvGrpSpPr>
          <p:nvPr/>
        </p:nvGrpSpPr>
        <p:grpSpPr bwMode="auto">
          <a:xfrm>
            <a:off x="3743325" y="4724400"/>
            <a:ext cx="457200" cy="457200"/>
            <a:chOff x="2358" y="2976"/>
            <a:chExt cx="288" cy="288"/>
          </a:xfrm>
        </p:grpSpPr>
        <p:sp>
          <p:nvSpPr>
            <p:cNvPr id="83100" name="Oval 156"/>
            <p:cNvSpPr>
              <a:spLocks noChangeArrowheads="1"/>
            </p:cNvSpPr>
            <p:nvPr/>
          </p:nvSpPr>
          <p:spPr bwMode="auto">
            <a:xfrm>
              <a:off x="2358" y="29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" name="Group 157"/>
            <p:cNvGrpSpPr>
              <a:grpSpLocks/>
            </p:cNvGrpSpPr>
            <p:nvPr/>
          </p:nvGrpSpPr>
          <p:grpSpPr bwMode="auto">
            <a:xfrm>
              <a:off x="2406" y="2976"/>
              <a:ext cx="192" cy="240"/>
              <a:chOff x="2406" y="2976"/>
              <a:chExt cx="192" cy="240"/>
            </a:xfrm>
          </p:grpSpPr>
          <p:sp>
            <p:nvSpPr>
              <p:cNvPr id="83102" name="Oval 158"/>
              <p:cNvSpPr>
                <a:spLocks noChangeArrowheads="1"/>
              </p:cNvSpPr>
              <p:nvPr/>
            </p:nvSpPr>
            <p:spPr bwMode="auto">
              <a:xfrm>
                <a:off x="2406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3" name="Oval 159"/>
              <p:cNvSpPr>
                <a:spLocks noChangeArrowheads="1"/>
              </p:cNvSpPr>
              <p:nvPr/>
            </p:nvSpPr>
            <p:spPr bwMode="auto">
              <a:xfrm>
                <a:off x="2502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4" name="Oval 160"/>
              <p:cNvSpPr>
                <a:spLocks noChangeArrowheads="1"/>
              </p:cNvSpPr>
              <p:nvPr/>
            </p:nvSpPr>
            <p:spPr bwMode="auto">
              <a:xfrm>
                <a:off x="2550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5" name="Oval 161"/>
              <p:cNvSpPr>
                <a:spLocks noChangeArrowheads="1"/>
              </p:cNvSpPr>
              <p:nvPr/>
            </p:nvSpPr>
            <p:spPr bwMode="auto">
              <a:xfrm>
                <a:off x="2502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6" name="Oval 162"/>
              <p:cNvSpPr>
                <a:spLocks noChangeArrowheads="1"/>
              </p:cNvSpPr>
              <p:nvPr/>
            </p:nvSpPr>
            <p:spPr bwMode="auto">
              <a:xfrm>
                <a:off x="2406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7" name="Oval 163"/>
              <p:cNvSpPr>
                <a:spLocks noChangeArrowheads="1"/>
              </p:cNvSpPr>
              <p:nvPr/>
            </p:nvSpPr>
            <p:spPr bwMode="auto">
              <a:xfrm>
                <a:off x="2454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8" name="Oval 164"/>
              <p:cNvSpPr>
                <a:spLocks noChangeArrowheads="1"/>
              </p:cNvSpPr>
              <p:nvPr/>
            </p:nvSpPr>
            <p:spPr bwMode="auto">
              <a:xfrm>
                <a:off x="2550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9" name="Oval 165"/>
              <p:cNvSpPr>
                <a:spLocks noChangeArrowheads="1"/>
              </p:cNvSpPr>
              <p:nvPr/>
            </p:nvSpPr>
            <p:spPr bwMode="auto">
              <a:xfrm>
                <a:off x="2454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0" name="Oval 166"/>
              <p:cNvSpPr>
                <a:spLocks noChangeArrowheads="1"/>
              </p:cNvSpPr>
              <p:nvPr/>
            </p:nvSpPr>
            <p:spPr bwMode="auto">
              <a:xfrm>
                <a:off x="2454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4" name="Group 167"/>
          <p:cNvGrpSpPr>
            <a:grpSpLocks/>
          </p:cNvGrpSpPr>
          <p:nvPr/>
        </p:nvGrpSpPr>
        <p:grpSpPr bwMode="auto">
          <a:xfrm>
            <a:off x="3133725" y="4572000"/>
            <a:ext cx="457200" cy="457200"/>
            <a:chOff x="1974" y="2880"/>
            <a:chExt cx="288" cy="288"/>
          </a:xfrm>
        </p:grpSpPr>
        <p:sp>
          <p:nvSpPr>
            <p:cNvPr id="83112" name="Oval 168"/>
            <p:cNvSpPr>
              <a:spLocks noChangeArrowheads="1"/>
            </p:cNvSpPr>
            <p:nvPr/>
          </p:nvSpPr>
          <p:spPr bwMode="auto">
            <a:xfrm>
              <a:off x="1974" y="288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" name="Group 169"/>
            <p:cNvGrpSpPr>
              <a:grpSpLocks/>
            </p:cNvGrpSpPr>
            <p:nvPr/>
          </p:nvGrpSpPr>
          <p:grpSpPr bwMode="auto">
            <a:xfrm>
              <a:off x="2022" y="2880"/>
              <a:ext cx="192" cy="240"/>
              <a:chOff x="2022" y="2880"/>
              <a:chExt cx="192" cy="240"/>
            </a:xfrm>
          </p:grpSpPr>
          <p:sp>
            <p:nvSpPr>
              <p:cNvPr id="83114" name="Oval 170"/>
              <p:cNvSpPr>
                <a:spLocks noChangeArrowheads="1"/>
              </p:cNvSpPr>
              <p:nvPr/>
            </p:nvSpPr>
            <p:spPr bwMode="auto">
              <a:xfrm>
                <a:off x="2022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5" name="Oval 171"/>
              <p:cNvSpPr>
                <a:spLocks noChangeArrowheads="1"/>
              </p:cNvSpPr>
              <p:nvPr/>
            </p:nvSpPr>
            <p:spPr bwMode="auto">
              <a:xfrm>
                <a:off x="2118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6" name="Oval 172"/>
              <p:cNvSpPr>
                <a:spLocks noChangeArrowheads="1"/>
              </p:cNvSpPr>
              <p:nvPr/>
            </p:nvSpPr>
            <p:spPr bwMode="auto">
              <a:xfrm>
                <a:off x="2166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7" name="Oval 173"/>
              <p:cNvSpPr>
                <a:spLocks noChangeArrowheads="1"/>
              </p:cNvSpPr>
              <p:nvPr/>
            </p:nvSpPr>
            <p:spPr bwMode="auto">
              <a:xfrm>
                <a:off x="2118" y="29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8" name="Oval 174"/>
              <p:cNvSpPr>
                <a:spLocks noChangeArrowheads="1"/>
              </p:cNvSpPr>
              <p:nvPr/>
            </p:nvSpPr>
            <p:spPr bwMode="auto">
              <a:xfrm>
                <a:off x="2022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9" name="Oval 175"/>
              <p:cNvSpPr>
                <a:spLocks noChangeArrowheads="1"/>
              </p:cNvSpPr>
              <p:nvPr/>
            </p:nvSpPr>
            <p:spPr bwMode="auto">
              <a:xfrm>
                <a:off x="2070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20" name="Oval 176"/>
              <p:cNvSpPr>
                <a:spLocks noChangeArrowheads="1"/>
              </p:cNvSpPr>
              <p:nvPr/>
            </p:nvSpPr>
            <p:spPr bwMode="auto">
              <a:xfrm>
                <a:off x="2166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21" name="Oval 177"/>
              <p:cNvSpPr>
                <a:spLocks noChangeArrowheads="1"/>
              </p:cNvSpPr>
              <p:nvPr/>
            </p:nvSpPr>
            <p:spPr bwMode="auto">
              <a:xfrm>
                <a:off x="2070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22" name="Oval 178"/>
              <p:cNvSpPr>
                <a:spLocks noChangeArrowheads="1"/>
              </p:cNvSpPr>
              <p:nvPr/>
            </p:nvSpPr>
            <p:spPr bwMode="auto">
              <a:xfrm>
                <a:off x="2070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6" name="Group 179"/>
          <p:cNvGrpSpPr>
            <a:grpSpLocks/>
          </p:cNvGrpSpPr>
          <p:nvPr/>
        </p:nvGrpSpPr>
        <p:grpSpPr bwMode="auto">
          <a:xfrm>
            <a:off x="3209925" y="2057400"/>
            <a:ext cx="457200" cy="457200"/>
            <a:chOff x="2022" y="1296"/>
            <a:chExt cx="288" cy="288"/>
          </a:xfrm>
        </p:grpSpPr>
        <p:sp>
          <p:nvSpPr>
            <p:cNvPr id="83124" name="Oval 180"/>
            <p:cNvSpPr>
              <a:spLocks noChangeArrowheads="1"/>
            </p:cNvSpPr>
            <p:nvPr/>
          </p:nvSpPr>
          <p:spPr bwMode="auto">
            <a:xfrm>
              <a:off x="2022" y="12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" name="Group 181"/>
            <p:cNvGrpSpPr>
              <a:grpSpLocks/>
            </p:cNvGrpSpPr>
            <p:nvPr/>
          </p:nvGrpSpPr>
          <p:grpSpPr bwMode="auto">
            <a:xfrm>
              <a:off x="2070" y="1296"/>
              <a:ext cx="192" cy="240"/>
              <a:chOff x="2070" y="1296"/>
              <a:chExt cx="192" cy="240"/>
            </a:xfrm>
          </p:grpSpPr>
          <p:sp>
            <p:nvSpPr>
              <p:cNvPr id="83126" name="Oval 182"/>
              <p:cNvSpPr>
                <a:spLocks noChangeArrowheads="1"/>
              </p:cNvSpPr>
              <p:nvPr/>
            </p:nvSpPr>
            <p:spPr bwMode="auto">
              <a:xfrm>
                <a:off x="2070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27" name="Oval 183"/>
              <p:cNvSpPr>
                <a:spLocks noChangeArrowheads="1"/>
              </p:cNvSpPr>
              <p:nvPr/>
            </p:nvSpPr>
            <p:spPr bwMode="auto">
              <a:xfrm>
                <a:off x="2166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28" name="Oval 184"/>
              <p:cNvSpPr>
                <a:spLocks noChangeArrowheads="1"/>
              </p:cNvSpPr>
              <p:nvPr/>
            </p:nvSpPr>
            <p:spPr bwMode="auto">
              <a:xfrm>
                <a:off x="221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29" name="Oval 185"/>
              <p:cNvSpPr>
                <a:spLocks noChangeArrowheads="1"/>
              </p:cNvSpPr>
              <p:nvPr/>
            </p:nvSpPr>
            <p:spPr bwMode="auto">
              <a:xfrm>
                <a:off x="2166" y="13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30" name="Oval 186"/>
              <p:cNvSpPr>
                <a:spLocks noChangeArrowheads="1"/>
              </p:cNvSpPr>
              <p:nvPr/>
            </p:nvSpPr>
            <p:spPr bwMode="auto">
              <a:xfrm>
                <a:off x="207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31" name="Oval 187"/>
              <p:cNvSpPr>
                <a:spLocks noChangeArrowheads="1"/>
              </p:cNvSpPr>
              <p:nvPr/>
            </p:nvSpPr>
            <p:spPr bwMode="auto">
              <a:xfrm>
                <a:off x="211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32" name="Oval 188"/>
              <p:cNvSpPr>
                <a:spLocks noChangeArrowheads="1"/>
              </p:cNvSpPr>
              <p:nvPr/>
            </p:nvSpPr>
            <p:spPr bwMode="auto">
              <a:xfrm>
                <a:off x="2214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33" name="Oval 189"/>
              <p:cNvSpPr>
                <a:spLocks noChangeArrowheads="1"/>
              </p:cNvSpPr>
              <p:nvPr/>
            </p:nvSpPr>
            <p:spPr bwMode="auto">
              <a:xfrm>
                <a:off x="2118" y="12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34" name="Oval 190"/>
              <p:cNvSpPr>
                <a:spLocks noChangeArrowheads="1"/>
              </p:cNvSpPr>
              <p:nvPr/>
            </p:nvSpPr>
            <p:spPr bwMode="auto">
              <a:xfrm>
                <a:off x="2118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8" name="Group 191"/>
          <p:cNvGrpSpPr>
            <a:grpSpLocks/>
          </p:cNvGrpSpPr>
          <p:nvPr/>
        </p:nvGrpSpPr>
        <p:grpSpPr bwMode="auto">
          <a:xfrm>
            <a:off x="5419725" y="2667000"/>
            <a:ext cx="838200" cy="762000"/>
            <a:chOff x="3414" y="1680"/>
            <a:chExt cx="528" cy="480"/>
          </a:xfrm>
        </p:grpSpPr>
        <p:sp>
          <p:nvSpPr>
            <p:cNvPr id="83136" name="Oval 192"/>
            <p:cNvSpPr>
              <a:spLocks noChangeArrowheads="1"/>
            </p:cNvSpPr>
            <p:nvPr/>
          </p:nvSpPr>
          <p:spPr bwMode="auto">
            <a:xfrm>
              <a:off x="3414" y="18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37" name="Oval 193"/>
            <p:cNvSpPr>
              <a:spLocks noChangeArrowheads="1"/>
            </p:cNvSpPr>
            <p:nvPr/>
          </p:nvSpPr>
          <p:spPr bwMode="auto">
            <a:xfrm>
              <a:off x="3654" y="21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38" name="Oval 194"/>
            <p:cNvSpPr>
              <a:spLocks noChangeArrowheads="1"/>
            </p:cNvSpPr>
            <p:nvPr/>
          </p:nvSpPr>
          <p:spPr bwMode="auto">
            <a:xfrm>
              <a:off x="3702" y="17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39" name="Oval 195"/>
            <p:cNvSpPr>
              <a:spLocks noChangeArrowheads="1"/>
            </p:cNvSpPr>
            <p:nvPr/>
          </p:nvSpPr>
          <p:spPr bwMode="auto">
            <a:xfrm>
              <a:off x="3894" y="168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0" name="Oval 196"/>
            <p:cNvSpPr>
              <a:spLocks noChangeArrowheads="1"/>
            </p:cNvSpPr>
            <p:nvPr/>
          </p:nvSpPr>
          <p:spPr bwMode="auto">
            <a:xfrm>
              <a:off x="3510" y="20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1" name="Oval 197"/>
            <p:cNvSpPr>
              <a:spLocks noChangeArrowheads="1"/>
            </p:cNvSpPr>
            <p:nvPr/>
          </p:nvSpPr>
          <p:spPr bwMode="auto">
            <a:xfrm>
              <a:off x="3558" y="177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2" name="Oval 198"/>
            <p:cNvSpPr>
              <a:spLocks noChangeArrowheads="1"/>
            </p:cNvSpPr>
            <p:nvPr/>
          </p:nvSpPr>
          <p:spPr bwMode="auto">
            <a:xfrm>
              <a:off x="3750" y="19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3" name="Oval 199"/>
            <p:cNvSpPr>
              <a:spLocks noChangeArrowheads="1"/>
            </p:cNvSpPr>
            <p:nvPr/>
          </p:nvSpPr>
          <p:spPr bwMode="auto">
            <a:xfrm>
              <a:off x="3510" y="168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4" name="Oval 200"/>
            <p:cNvSpPr>
              <a:spLocks noChangeArrowheads="1"/>
            </p:cNvSpPr>
            <p:nvPr/>
          </p:nvSpPr>
          <p:spPr bwMode="auto">
            <a:xfrm>
              <a:off x="3558" y="19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201"/>
          <p:cNvGrpSpPr>
            <a:grpSpLocks/>
          </p:cNvGrpSpPr>
          <p:nvPr/>
        </p:nvGrpSpPr>
        <p:grpSpPr bwMode="auto">
          <a:xfrm>
            <a:off x="5038725" y="5105400"/>
            <a:ext cx="838200" cy="762000"/>
            <a:chOff x="3174" y="3216"/>
            <a:chExt cx="528" cy="480"/>
          </a:xfrm>
        </p:grpSpPr>
        <p:sp>
          <p:nvSpPr>
            <p:cNvPr id="83146" name="Oval 202"/>
            <p:cNvSpPr>
              <a:spLocks noChangeArrowheads="1"/>
            </p:cNvSpPr>
            <p:nvPr/>
          </p:nvSpPr>
          <p:spPr bwMode="auto">
            <a:xfrm>
              <a:off x="3174" y="34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7" name="Oval 203"/>
            <p:cNvSpPr>
              <a:spLocks noChangeArrowheads="1"/>
            </p:cNvSpPr>
            <p:nvPr/>
          </p:nvSpPr>
          <p:spPr bwMode="auto">
            <a:xfrm>
              <a:off x="3414" y="364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8" name="Oval 204"/>
            <p:cNvSpPr>
              <a:spLocks noChangeArrowheads="1"/>
            </p:cNvSpPr>
            <p:nvPr/>
          </p:nvSpPr>
          <p:spPr bwMode="auto">
            <a:xfrm>
              <a:off x="3462" y="32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9" name="Oval 205"/>
            <p:cNvSpPr>
              <a:spLocks noChangeArrowheads="1"/>
            </p:cNvSpPr>
            <p:nvPr/>
          </p:nvSpPr>
          <p:spPr bwMode="auto">
            <a:xfrm>
              <a:off x="3654" y="32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0" name="Oval 206"/>
            <p:cNvSpPr>
              <a:spLocks noChangeArrowheads="1"/>
            </p:cNvSpPr>
            <p:nvPr/>
          </p:nvSpPr>
          <p:spPr bwMode="auto">
            <a:xfrm>
              <a:off x="3270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1" name="Oval 207"/>
            <p:cNvSpPr>
              <a:spLocks noChangeArrowheads="1"/>
            </p:cNvSpPr>
            <p:nvPr/>
          </p:nvSpPr>
          <p:spPr bwMode="auto">
            <a:xfrm>
              <a:off x="3318" y="33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2" name="Oval 208"/>
            <p:cNvSpPr>
              <a:spLocks noChangeArrowheads="1"/>
            </p:cNvSpPr>
            <p:nvPr/>
          </p:nvSpPr>
          <p:spPr bwMode="auto">
            <a:xfrm>
              <a:off x="3510" y="34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3" name="Oval 209"/>
            <p:cNvSpPr>
              <a:spLocks noChangeArrowheads="1"/>
            </p:cNvSpPr>
            <p:nvPr/>
          </p:nvSpPr>
          <p:spPr bwMode="auto">
            <a:xfrm>
              <a:off x="3270" y="32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4" name="Oval 210"/>
            <p:cNvSpPr>
              <a:spLocks noChangeArrowheads="1"/>
            </p:cNvSpPr>
            <p:nvPr/>
          </p:nvSpPr>
          <p:spPr bwMode="auto">
            <a:xfrm>
              <a:off x="3318" y="34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" name="Group 211"/>
          <p:cNvGrpSpPr>
            <a:grpSpLocks/>
          </p:cNvGrpSpPr>
          <p:nvPr/>
        </p:nvGrpSpPr>
        <p:grpSpPr bwMode="auto">
          <a:xfrm>
            <a:off x="4810125" y="3810000"/>
            <a:ext cx="838200" cy="762000"/>
            <a:chOff x="3030" y="2400"/>
            <a:chExt cx="528" cy="480"/>
          </a:xfrm>
        </p:grpSpPr>
        <p:sp>
          <p:nvSpPr>
            <p:cNvPr id="83156" name="Oval 212"/>
            <p:cNvSpPr>
              <a:spLocks noChangeArrowheads="1"/>
            </p:cNvSpPr>
            <p:nvPr/>
          </p:nvSpPr>
          <p:spPr bwMode="auto">
            <a:xfrm>
              <a:off x="3030" y="25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7" name="Oval 213"/>
            <p:cNvSpPr>
              <a:spLocks noChangeArrowheads="1"/>
            </p:cNvSpPr>
            <p:nvPr/>
          </p:nvSpPr>
          <p:spPr bwMode="auto">
            <a:xfrm>
              <a:off x="3270" y="283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8" name="Oval 214"/>
            <p:cNvSpPr>
              <a:spLocks noChangeArrowheads="1"/>
            </p:cNvSpPr>
            <p:nvPr/>
          </p:nvSpPr>
          <p:spPr bwMode="auto">
            <a:xfrm>
              <a:off x="3318" y="244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9" name="Oval 215"/>
            <p:cNvSpPr>
              <a:spLocks noChangeArrowheads="1"/>
            </p:cNvSpPr>
            <p:nvPr/>
          </p:nvSpPr>
          <p:spPr bwMode="auto">
            <a:xfrm>
              <a:off x="3510" y="24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0" name="Oval 216"/>
            <p:cNvSpPr>
              <a:spLocks noChangeArrowheads="1"/>
            </p:cNvSpPr>
            <p:nvPr/>
          </p:nvSpPr>
          <p:spPr bwMode="auto">
            <a:xfrm>
              <a:off x="3126" y="278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1" name="Oval 217"/>
            <p:cNvSpPr>
              <a:spLocks noChangeArrowheads="1"/>
            </p:cNvSpPr>
            <p:nvPr/>
          </p:nvSpPr>
          <p:spPr bwMode="auto">
            <a:xfrm>
              <a:off x="3174" y="249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2" name="Oval 218"/>
            <p:cNvSpPr>
              <a:spLocks noChangeArrowheads="1"/>
            </p:cNvSpPr>
            <p:nvPr/>
          </p:nvSpPr>
          <p:spPr bwMode="auto">
            <a:xfrm>
              <a:off x="3366" y="264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3" name="Oval 219"/>
            <p:cNvSpPr>
              <a:spLocks noChangeArrowheads="1"/>
            </p:cNvSpPr>
            <p:nvPr/>
          </p:nvSpPr>
          <p:spPr bwMode="auto">
            <a:xfrm>
              <a:off x="3126" y="24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4" name="Oval 220"/>
            <p:cNvSpPr>
              <a:spLocks noChangeArrowheads="1"/>
            </p:cNvSpPr>
            <p:nvPr/>
          </p:nvSpPr>
          <p:spPr bwMode="auto">
            <a:xfrm>
              <a:off x="3174" y="264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" name="Group 221"/>
          <p:cNvGrpSpPr>
            <a:grpSpLocks/>
          </p:cNvGrpSpPr>
          <p:nvPr/>
        </p:nvGrpSpPr>
        <p:grpSpPr bwMode="auto">
          <a:xfrm>
            <a:off x="4581525" y="2590800"/>
            <a:ext cx="838200" cy="762000"/>
            <a:chOff x="2886" y="1632"/>
            <a:chExt cx="528" cy="480"/>
          </a:xfrm>
        </p:grpSpPr>
        <p:sp>
          <p:nvSpPr>
            <p:cNvPr id="83166" name="Oval 222"/>
            <p:cNvSpPr>
              <a:spLocks noChangeArrowheads="1"/>
            </p:cNvSpPr>
            <p:nvPr/>
          </p:nvSpPr>
          <p:spPr bwMode="auto">
            <a:xfrm>
              <a:off x="2886" y="182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7" name="Oval 223"/>
            <p:cNvSpPr>
              <a:spLocks noChangeArrowheads="1"/>
            </p:cNvSpPr>
            <p:nvPr/>
          </p:nvSpPr>
          <p:spPr bwMode="auto">
            <a:xfrm>
              <a:off x="3126" y="20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8" name="Oval 224"/>
            <p:cNvSpPr>
              <a:spLocks noChangeArrowheads="1"/>
            </p:cNvSpPr>
            <p:nvPr/>
          </p:nvSpPr>
          <p:spPr bwMode="auto">
            <a:xfrm>
              <a:off x="3174" y="168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9" name="Oval 225"/>
            <p:cNvSpPr>
              <a:spLocks noChangeArrowheads="1"/>
            </p:cNvSpPr>
            <p:nvPr/>
          </p:nvSpPr>
          <p:spPr bwMode="auto">
            <a:xfrm>
              <a:off x="3366" y="163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0" name="Oval 226"/>
            <p:cNvSpPr>
              <a:spLocks noChangeArrowheads="1"/>
            </p:cNvSpPr>
            <p:nvPr/>
          </p:nvSpPr>
          <p:spPr bwMode="auto">
            <a:xfrm>
              <a:off x="2982" y="20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1" name="Oval 227"/>
            <p:cNvSpPr>
              <a:spLocks noChangeArrowheads="1"/>
            </p:cNvSpPr>
            <p:nvPr/>
          </p:nvSpPr>
          <p:spPr bwMode="auto">
            <a:xfrm>
              <a:off x="3030" y="17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2" name="Oval 228"/>
            <p:cNvSpPr>
              <a:spLocks noChangeArrowheads="1"/>
            </p:cNvSpPr>
            <p:nvPr/>
          </p:nvSpPr>
          <p:spPr bwMode="auto">
            <a:xfrm>
              <a:off x="3222" y="18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3" name="Oval 229"/>
            <p:cNvSpPr>
              <a:spLocks noChangeArrowheads="1"/>
            </p:cNvSpPr>
            <p:nvPr/>
          </p:nvSpPr>
          <p:spPr bwMode="auto">
            <a:xfrm>
              <a:off x="2982" y="163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4" name="Oval 230"/>
            <p:cNvSpPr>
              <a:spLocks noChangeArrowheads="1"/>
            </p:cNvSpPr>
            <p:nvPr/>
          </p:nvSpPr>
          <p:spPr bwMode="auto">
            <a:xfrm>
              <a:off x="3030" y="18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175" name="Rectangle 231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176" name="Rectangle 232"/>
          <p:cNvSpPr>
            <a:spLocks noChangeArrowheads="1"/>
          </p:cNvSpPr>
          <p:nvPr/>
        </p:nvSpPr>
        <p:spPr bwMode="auto">
          <a:xfrm>
            <a:off x="4719638" y="352425"/>
            <a:ext cx="286226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>
                <a:latin typeface="Arial" charset="0"/>
              </a:rPr>
              <a:t>(5)  Activation</a:t>
            </a:r>
          </a:p>
        </p:txBody>
      </p:sp>
      <p:sp>
        <p:nvSpPr>
          <p:cNvPr id="83177" name="Line 233"/>
          <p:cNvSpPr>
            <a:spLocks noChangeShapeType="1"/>
          </p:cNvSpPr>
          <p:nvPr/>
        </p:nvSpPr>
        <p:spPr bwMode="auto">
          <a:xfrm>
            <a:off x="5918200" y="1041400"/>
            <a:ext cx="279400" cy="7366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ChangeArrowheads="1"/>
          </p:cNvSpPr>
          <p:nvPr/>
        </p:nvSpPr>
        <p:spPr bwMode="auto">
          <a:xfrm>
            <a:off x="0" y="2133600"/>
            <a:ext cx="8905875" cy="334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altLang="zh-CN" sz="3200" b="1" dirty="0" smtClean="0"/>
              <a:t>Quantum   release</a:t>
            </a:r>
          </a:p>
          <a:p>
            <a:pPr algn="ctr">
              <a:spcBef>
                <a:spcPct val="20000"/>
              </a:spcBef>
            </a:pPr>
            <a:r>
              <a:rPr lang="en-US" altLang="zh-CN" sz="3200" dirty="0" smtClean="0"/>
              <a:t>Each vesicle contains one quanta of neurotransmitter (approximately 5000 molecules) </a:t>
            </a:r>
            <a:r>
              <a:rPr lang="en-US" altLang="zh-CN" sz="3200" dirty="0" smtClean="0">
                <a:latin typeface="Arial"/>
              </a:rPr>
              <a:t>–</a:t>
            </a:r>
            <a:r>
              <a:rPr lang="en-US" altLang="zh-CN" sz="3200" dirty="0" smtClean="0"/>
              <a:t> </a:t>
            </a:r>
            <a:r>
              <a:rPr lang="en-US" altLang="zh-CN" sz="3200" b="1" dirty="0" smtClean="0"/>
              <a:t>quanta release</a:t>
            </a:r>
          </a:p>
          <a:p>
            <a:pPr algn="ctr">
              <a:spcBef>
                <a:spcPct val="20000"/>
              </a:spcBef>
            </a:pPr>
            <a:endParaRPr lang="en-US" altLang="zh-CN" sz="3200" b="1" dirty="0" smtClean="0"/>
          </a:p>
          <a:p>
            <a:pPr>
              <a:spcBef>
                <a:spcPct val="20000"/>
              </a:spcBef>
            </a:pPr>
            <a:endParaRPr lang="en-US" altLang="zh-CN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400">
                <a:solidFill>
                  <a:schemeClr val="tx2"/>
                </a:solidFill>
              </a:rPr>
              <a:t>(3) Transmitter Inactivation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1000" y="1828800"/>
            <a:ext cx="8229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US" altLang="zh-CN" sz="3200" dirty="0"/>
              <a:t>Reuptake by </a:t>
            </a:r>
            <a:r>
              <a:rPr lang="en-US" altLang="zh-CN" sz="3200" dirty="0" err="1"/>
              <a:t>presynaptic</a:t>
            </a:r>
            <a:r>
              <a:rPr lang="en-US" altLang="zh-CN" sz="3200" dirty="0"/>
              <a:t> terminal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US" altLang="zh-CN" sz="3200" dirty="0"/>
              <a:t>Uptake by </a:t>
            </a:r>
            <a:r>
              <a:rPr lang="en-US" altLang="zh-CN" sz="3200" dirty="0" err="1"/>
              <a:t>glial</a:t>
            </a:r>
            <a:r>
              <a:rPr lang="en-US" altLang="zh-CN" sz="3200" dirty="0"/>
              <a:t> cells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US" altLang="zh-CN" sz="3200" dirty="0"/>
              <a:t>Enzymatic degradation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US" altLang="zh-CN" sz="3200" dirty="0" err="1"/>
              <a:t>Presynaptic</a:t>
            </a:r>
            <a:r>
              <a:rPr lang="en-US" altLang="zh-CN" sz="3200" dirty="0"/>
              <a:t> receptor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US" altLang="zh-CN" sz="3200" dirty="0"/>
              <a:t>Diffusion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/>
            </a:pPr>
            <a:r>
              <a:rPr lang="en-US" altLang="zh-CN" sz="3200" dirty="0"/>
              <a:t>Combination of above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0" y="1077913"/>
            <a:ext cx="4265613" cy="5253037"/>
            <a:chOff x="0" y="679"/>
            <a:chExt cx="2687" cy="3309"/>
          </a:xfrm>
        </p:grpSpPr>
        <p:sp>
          <p:nvSpPr>
            <p:cNvPr id="83971" name="Rectangle 1027"/>
            <p:cNvSpPr>
              <a:spLocks noChangeArrowheads="1"/>
            </p:cNvSpPr>
            <p:nvPr/>
          </p:nvSpPr>
          <p:spPr bwMode="auto">
            <a:xfrm>
              <a:off x="0" y="1776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2" name="Rectangle 1028"/>
            <p:cNvSpPr>
              <a:spLocks noChangeArrowheads="1"/>
            </p:cNvSpPr>
            <p:nvPr/>
          </p:nvSpPr>
          <p:spPr bwMode="auto">
            <a:xfrm rot="18780000">
              <a:off x="932" y="1296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3" name="Rectangle 1029"/>
            <p:cNvSpPr>
              <a:spLocks noChangeArrowheads="1"/>
            </p:cNvSpPr>
            <p:nvPr/>
          </p:nvSpPr>
          <p:spPr bwMode="auto">
            <a:xfrm rot="13620000" flipH="1">
              <a:off x="988" y="2835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4" name="Rectangle 1030"/>
            <p:cNvSpPr>
              <a:spLocks noChangeArrowheads="1"/>
            </p:cNvSpPr>
            <p:nvPr/>
          </p:nvSpPr>
          <p:spPr bwMode="auto">
            <a:xfrm>
              <a:off x="1912" y="1200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31"/>
          <p:cNvGrpSpPr>
            <a:grpSpLocks/>
          </p:cNvGrpSpPr>
          <p:nvPr/>
        </p:nvGrpSpPr>
        <p:grpSpPr bwMode="auto">
          <a:xfrm>
            <a:off x="3057525" y="2819400"/>
            <a:ext cx="457200" cy="457200"/>
            <a:chOff x="1926" y="1776"/>
            <a:chExt cx="288" cy="288"/>
          </a:xfrm>
        </p:grpSpPr>
        <p:sp>
          <p:nvSpPr>
            <p:cNvPr id="83976" name="Oval 1032"/>
            <p:cNvSpPr>
              <a:spLocks noChangeArrowheads="1"/>
            </p:cNvSpPr>
            <p:nvPr/>
          </p:nvSpPr>
          <p:spPr bwMode="auto">
            <a:xfrm>
              <a:off x="1926" y="17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033"/>
            <p:cNvGrpSpPr>
              <a:grpSpLocks/>
            </p:cNvGrpSpPr>
            <p:nvPr/>
          </p:nvGrpSpPr>
          <p:grpSpPr bwMode="auto">
            <a:xfrm>
              <a:off x="1974" y="1776"/>
              <a:ext cx="192" cy="240"/>
              <a:chOff x="1974" y="1776"/>
              <a:chExt cx="192" cy="240"/>
            </a:xfrm>
          </p:grpSpPr>
          <p:sp>
            <p:nvSpPr>
              <p:cNvPr id="83978" name="Oval 1034"/>
              <p:cNvSpPr>
                <a:spLocks noChangeArrowheads="1"/>
              </p:cNvSpPr>
              <p:nvPr/>
            </p:nvSpPr>
            <p:spPr bwMode="auto">
              <a:xfrm>
                <a:off x="1974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79" name="Oval 1035"/>
              <p:cNvSpPr>
                <a:spLocks noChangeArrowheads="1"/>
              </p:cNvSpPr>
              <p:nvPr/>
            </p:nvSpPr>
            <p:spPr bwMode="auto">
              <a:xfrm>
                <a:off x="2070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0" name="Oval 1036"/>
              <p:cNvSpPr>
                <a:spLocks noChangeArrowheads="1"/>
              </p:cNvSpPr>
              <p:nvPr/>
            </p:nvSpPr>
            <p:spPr bwMode="auto">
              <a:xfrm>
                <a:off x="2118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1" name="Oval 1037"/>
              <p:cNvSpPr>
                <a:spLocks noChangeArrowheads="1"/>
              </p:cNvSpPr>
              <p:nvPr/>
            </p:nvSpPr>
            <p:spPr bwMode="auto">
              <a:xfrm>
                <a:off x="2070" y="18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2" name="Oval 1038"/>
              <p:cNvSpPr>
                <a:spLocks noChangeArrowheads="1"/>
              </p:cNvSpPr>
              <p:nvPr/>
            </p:nvSpPr>
            <p:spPr bwMode="auto">
              <a:xfrm>
                <a:off x="1974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3" name="Oval 1039"/>
              <p:cNvSpPr>
                <a:spLocks noChangeArrowheads="1"/>
              </p:cNvSpPr>
              <p:nvPr/>
            </p:nvSpPr>
            <p:spPr bwMode="auto">
              <a:xfrm>
                <a:off x="2022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4" name="Oval 1040"/>
              <p:cNvSpPr>
                <a:spLocks noChangeArrowheads="1"/>
              </p:cNvSpPr>
              <p:nvPr/>
            </p:nvSpPr>
            <p:spPr bwMode="auto">
              <a:xfrm>
                <a:off x="2118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5" name="Oval 1041"/>
              <p:cNvSpPr>
                <a:spLocks noChangeArrowheads="1"/>
              </p:cNvSpPr>
              <p:nvPr/>
            </p:nvSpPr>
            <p:spPr bwMode="auto">
              <a:xfrm>
                <a:off x="2022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6" name="Oval 1042"/>
              <p:cNvSpPr>
                <a:spLocks noChangeArrowheads="1"/>
              </p:cNvSpPr>
              <p:nvPr/>
            </p:nvSpPr>
            <p:spPr bwMode="auto">
              <a:xfrm>
                <a:off x="2022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043"/>
          <p:cNvGrpSpPr>
            <a:grpSpLocks/>
          </p:cNvGrpSpPr>
          <p:nvPr/>
        </p:nvGrpSpPr>
        <p:grpSpPr bwMode="auto">
          <a:xfrm>
            <a:off x="3057525" y="3962400"/>
            <a:ext cx="457200" cy="457200"/>
            <a:chOff x="1926" y="2496"/>
            <a:chExt cx="288" cy="288"/>
          </a:xfrm>
        </p:grpSpPr>
        <p:sp>
          <p:nvSpPr>
            <p:cNvPr id="83988" name="Oval 1044"/>
            <p:cNvSpPr>
              <a:spLocks noChangeArrowheads="1"/>
            </p:cNvSpPr>
            <p:nvPr/>
          </p:nvSpPr>
          <p:spPr bwMode="auto">
            <a:xfrm>
              <a:off x="1926" y="24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045"/>
            <p:cNvGrpSpPr>
              <a:grpSpLocks/>
            </p:cNvGrpSpPr>
            <p:nvPr/>
          </p:nvGrpSpPr>
          <p:grpSpPr bwMode="auto">
            <a:xfrm>
              <a:off x="1974" y="2496"/>
              <a:ext cx="192" cy="240"/>
              <a:chOff x="1974" y="2496"/>
              <a:chExt cx="192" cy="240"/>
            </a:xfrm>
          </p:grpSpPr>
          <p:sp>
            <p:nvSpPr>
              <p:cNvPr id="83990" name="Oval 1046"/>
              <p:cNvSpPr>
                <a:spLocks noChangeArrowheads="1"/>
              </p:cNvSpPr>
              <p:nvPr/>
            </p:nvSpPr>
            <p:spPr bwMode="auto">
              <a:xfrm>
                <a:off x="1974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1" name="Oval 1047"/>
              <p:cNvSpPr>
                <a:spLocks noChangeArrowheads="1"/>
              </p:cNvSpPr>
              <p:nvPr/>
            </p:nvSpPr>
            <p:spPr bwMode="auto">
              <a:xfrm>
                <a:off x="2070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2" name="Oval 1048"/>
              <p:cNvSpPr>
                <a:spLocks noChangeArrowheads="1"/>
              </p:cNvSpPr>
              <p:nvPr/>
            </p:nvSpPr>
            <p:spPr bwMode="auto">
              <a:xfrm>
                <a:off x="2118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3" name="Oval 1049"/>
              <p:cNvSpPr>
                <a:spLocks noChangeArrowheads="1"/>
              </p:cNvSpPr>
              <p:nvPr/>
            </p:nvSpPr>
            <p:spPr bwMode="auto">
              <a:xfrm>
                <a:off x="2070" y="25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4" name="Oval 1050"/>
              <p:cNvSpPr>
                <a:spLocks noChangeArrowheads="1"/>
              </p:cNvSpPr>
              <p:nvPr/>
            </p:nvSpPr>
            <p:spPr bwMode="auto">
              <a:xfrm>
                <a:off x="1974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5" name="Oval 1051"/>
              <p:cNvSpPr>
                <a:spLocks noChangeArrowheads="1"/>
              </p:cNvSpPr>
              <p:nvPr/>
            </p:nvSpPr>
            <p:spPr bwMode="auto">
              <a:xfrm>
                <a:off x="2022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6" name="Oval 1052"/>
              <p:cNvSpPr>
                <a:spLocks noChangeArrowheads="1"/>
              </p:cNvSpPr>
              <p:nvPr/>
            </p:nvSpPr>
            <p:spPr bwMode="auto">
              <a:xfrm>
                <a:off x="2118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7" name="Oval 1053"/>
              <p:cNvSpPr>
                <a:spLocks noChangeArrowheads="1"/>
              </p:cNvSpPr>
              <p:nvPr/>
            </p:nvSpPr>
            <p:spPr bwMode="auto">
              <a:xfrm>
                <a:off x="2022" y="24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98" name="Oval 1054"/>
              <p:cNvSpPr>
                <a:spLocks noChangeArrowheads="1"/>
              </p:cNvSpPr>
              <p:nvPr/>
            </p:nvSpPr>
            <p:spPr bwMode="auto">
              <a:xfrm>
                <a:off x="2022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1055"/>
          <p:cNvGrpSpPr>
            <a:grpSpLocks/>
          </p:cNvGrpSpPr>
          <p:nvPr/>
        </p:nvGrpSpPr>
        <p:grpSpPr bwMode="auto">
          <a:xfrm>
            <a:off x="3743325" y="3429000"/>
            <a:ext cx="457200" cy="457200"/>
            <a:chOff x="2358" y="2160"/>
            <a:chExt cx="288" cy="288"/>
          </a:xfrm>
        </p:grpSpPr>
        <p:sp>
          <p:nvSpPr>
            <p:cNvPr id="84000" name="Oval 1056"/>
            <p:cNvSpPr>
              <a:spLocks noChangeArrowheads="1"/>
            </p:cNvSpPr>
            <p:nvPr/>
          </p:nvSpPr>
          <p:spPr bwMode="auto">
            <a:xfrm>
              <a:off x="2358" y="216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1057"/>
            <p:cNvGrpSpPr>
              <a:grpSpLocks/>
            </p:cNvGrpSpPr>
            <p:nvPr/>
          </p:nvGrpSpPr>
          <p:grpSpPr bwMode="auto">
            <a:xfrm>
              <a:off x="2406" y="2160"/>
              <a:ext cx="192" cy="240"/>
              <a:chOff x="2406" y="2160"/>
              <a:chExt cx="192" cy="240"/>
            </a:xfrm>
          </p:grpSpPr>
          <p:sp>
            <p:nvSpPr>
              <p:cNvPr id="84002" name="Oval 1058"/>
              <p:cNvSpPr>
                <a:spLocks noChangeArrowheads="1"/>
              </p:cNvSpPr>
              <p:nvPr/>
            </p:nvSpPr>
            <p:spPr bwMode="auto">
              <a:xfrm>
                <a:off x="2406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3" name="Oval 1059"/>
              <p:cNvSpPr>
                <a:spLocks noChangeArrowheads="1"/>
              </p:cNvSpPr>
              <p:nvPr/>
            </p:nvSpPr>
            <p:spPr bwMode="auto">
              <a:xfrm>
                <a:off x="2502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4" name="Oval 1060"/>
              <p:cNvSpPr>
                <a:spLocks noChangeArrowheads="1"/>
              </p:cNvSpPr>
              <p:nvPr/>
            </p:nvSpPr>
            <p:spPr bwMode="auto">
              <a:xfrm>
                <a:off x="2550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5" name="Oval 1061"/>
              <p:cNvSpPr>
                <a:spLocks noChangeArrowheads="1"/>
              </p:cNvSpPr>
              <p:nvPr/>
            </p:nvSpPr>
            <p:spPr bwMode="auto">
              <a:xfrm>
                <a:off x="2502" y="220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6" name="Oval 1062"/>
              <p:cNvSpPr>
                <a:spLocks noChangeArrowheads="1"/>
              </p:cNvSpPr>
              <p:nvPr/>
            </p:nvSpPr>
            <p:spPr bwMode="auto">
              <a:xfrm>
                <a:off x="2406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7" name="Oval 1063"/>
              <p:cNvSpPr>
                <a:spLocks noChangeArrowheads="1"/>
              </p:cNvSpPr>
              <p:nvPr/>
            </p:nvSpPr>
            <p:spPr bwMode="auto">
              <a:xfrm>
                <a:off x="2454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8" name="Oval 1064"/>
              <p:cNvSpPr>
                <a:spLocks noChangeArrowheads="1"/>
              </p:cNvSpPr>
              <p:nvPr/>
            </p:nvSpPr>
            <p:spPr bwMode="auto">
              <a:xfrm>
                <a:off x="2550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09" name="Oval 1065"/>
              <p:cNvSpPr>
                <a:spLocks noChangeArrowheads="1"/>
              </p:cNvSpPr>
              <p:nvPr/>
            </p:nvSpPr>
            <p:spPr bwMode="auto">
              <a:xfrm>
                <a:off x="2454" y="216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0" name="Oval 1066"/>
              <p:cNvSpPr>
                <a:spLocks noChangeArrowheads="1"/>
              </p:cNvSpPr>
              <p:nvPr/>
            </p:nvSpPr>
            <p:spPr bwMode="auto">
              <a:xfrm>
                <a:off x="2454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1067"/>
          <p:cNvGrpSpPr>
            <a:grpSpLocks/>
          </p:cNvGrpSpPr>
          <p:nvPr/>
        </p:nvGrpSpPr>
        <p:grpSpPr bwMode="auto">
          <a:xfrm>
            <a:off x="3895725" y="2362200"/>
            <a:ext cx="457200" cy="457200"/>
            <a:chOff x="2454" y="1488"/>
            <a:chExt cx="288" cy="288"/>
          </a:xfrm>
        </p:grpSpPr>
        <p:sp>
          <p:nvSpPr>
            <p:cNvPr id="84012" name="Oval 1068"/>
            <p:cNvSpPr>
              <a:spLocks noChangeArrowheads="1"/>
            </p:cNvSpPr>
            <p:nvPr/>
          </p:nvSpPr>
          <p:spPr bwMode="auto">
            <a:xfrm>
              <a:off x="2454" y="1488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1069"/>
            <p:cNvGrpSpPr>
              <a:grpSpLocks/>
            </p:cNvGrpSpPr>
            <p:nvPr/>
          </p:nvGrpSpPr>
          <p:grpSpPr bwMode="auto">
            <a:xfrm>
              <a:off x="2502" y="1488"/>
              <a:ext cx="192" cy="240"/>
              <a:chOff x="2502" y="1488"/>
              <a:chExt cx="192" cy="240"/>
            </a:xfrm>
          </p:grpSpPr>
          <p:sp>
            <p:nvSpPr>
              <p:cNvPr id="84014" name="Oval 1070"/>
              <p:cNvSpPr>
                <a:spLocks noChangeArrowheads="1"/>
              </p:cNvSpPr>
              <p:nvPr/>
            </p:nvSpPr>
            <p:spPr bwMode="auto">
              <a:xfrm>
                <a:off x="2502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5" name="Oval 1071"/>
              <p:cNvSpPr>
                <a:spLocks noChangeArrowheads="1"/>
              </p:cNvSpPr>
              <p:nvPr/>
            </p:nvSpPr>
            <p:spPr bwMode="auto">
              <a:xfrm>
                <a:off x="2598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6" name="Oval 1072"/>
              <p:cNvSpPr>
                <a:spLocks noChangeArrowheads="1"/>
              </p:cNvSpPr>
              <p:nvPr/>
            </p:nvSpPr>
            <p:spPr bwMode="auto">
              <a:xfrm>
                <a:off x="264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7" name="Oval 1073"/>
              <p:cNvSpPr>
                <a:spLocks noChangeArrowheads="1"/>
              </p:cNvSpPr>
              <p:nvPr/>
            </p:nvSpPr>
            <p:spPr bwMode="auto">
              <a:xfrm>
                <a:off x="2598" y="153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8" name="Oval 1074"/>
              <p:cNvSpPr>
                <a:spLocks noChangeArrowheads="1"/>
              </p:cNvSpPr>
              <p:nvPr/>
            </p:nvSpPr>
            <p:spPr bwMode="auto">
              <a:xfrm>
                <a:off x="2502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9" name="Oval 1075"/>
              <p:cNvSpPr>
                <a:spLocks noChangeArrowheads="1"/>
              </p:cNvSpPr>
              <p:nvPr/>
            </p:nvSpPr>
            <p:spPr bwMode="auto">
              <a:xfrm>
                <a:off x="2550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20" name="Oval 1076"/>
              <p:cNvSpPr>
                <a:spLocks noChangeArrowheads="1"/>
              </p:cNvSpPr>
              <p:nvPr/>
            </p:nvSpPr>
            <p:spPr bwMode="auto">
              <a:xfrm>
                <a:off x="2646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21" name="Oval 1077"/>
              <p:cNvSpPr>
                <a:spLocks noChangeArrowheads="1"/>
              </p:cNvSpPr>
              <p:nvPr/>
            </p:nvSpPr>
            <p:spPr bwMode="auto">
              <a:xfrm>
                <a:off x="255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22" name="Oval 1078"/>
              <p:cNvSpPr>
                <a:spLocks noChangeArrowheads="1"/>
              </p:cNvSpPr>
              <p:nvPr/>
            </p:nvSpPr>
            <p:spPr bwMode="auto">
              <a:xfrm>
                <a:off x="2550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4023" name="Oval 1079"/>
          <p:cNvSpPr>
            <a:spLocks noChangeArrowheads="1"/>
          </p:cNvSpPr>
          <p:nvPr/>
        </p:nvSpPr>
        <p:spPr bwMode="auto">
          <a:xfrm>
            <a:off x="4048125" y="4038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080"/>
          <p:cNvGrpSpPr>
            <a:grpSpLocks/>
          </p:cNvGrpSpPr>
          <p:nvPr/>
        </p:nvGrpSpPr>
        <p:grpSpPr bwMode="auto">
          <a:xfrm>
            <a:off x="5114925" y="1371600"/>
            <a:ext cx="838200" cy="762000"/>
            <a:chOff x="3222" y="864"/>
            <a:chExt cx="528" cy="480"/>
          </a:xfrm>
        </p:grpSpPr>
        <p:sp>
          <p:nvSpPr>
            <p:cNvPr id="84025" name="Oval 1081"/>
            <p:cNvSpPr>
              <a:spLocks noChangeArrowheads="1"/>
            </p:cNvSpPr>
            <p:nvPr/>
          </p:nvSpPr>
          <p:spPr bwMode="auto">
            <a:xfrm>
              <a:off x="3222" y="10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6" name="Oval 1082"/>
            <p:cNvSpPr>
              <a:spLocks noChangeArrowheads="1"/>
            </p:cNvSpPr>
            <p:nvPr/>
          </p:nvSpPr>
          <p:spPr bwMode="auto">
            <a:xfrm>
              <a:off x="3462" y="129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7" name="Oval 1083"/>
            <p:cNvSpPr>
              <a:spLocks noChangeArrowheads="1"/>
            </p:cNvSpPr>
            <p:nvPr/>
          </p:nvSpPr>
          <p:spPr bwMode="auto">
            <a:xfrm>
              <a:off x="3510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8" name="Oval 1084"/>
            <p:cNvSpPr>
              <a:spLocks noChangeArrowheads="1"/>
            </p:cNvSpPr>
            <p:nvPr/>
          </p:nvSpPr>
          <p:spPr bwMode="auto">
            <a:xfrm>
              <a:off x="3702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29" name="Oval 1085"/>
            <p:cNvSpPr>
              <a:spLocks noChangeArrowheads="1"/>
            </p:cNvSpPr>
            <p:nvPr/>
          </p:nvSpPr>
          <p:spPr bwMode="auto">
            <a:xfrm>
              <a:off x="3318" y="124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0" name="Oval 1086"/>
            <p:cNvSpPr>
              <a:spLocks noChangeArrowheads="1"/>
            </p:cNvSpPr>
            <p:nvPr/>
          </p:nvSpPr>
          <p:spPr bwMode="auto">
            <a:xfrm>
              <a:off x="3366" y="9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1" name="Oval 1087"/>
            <p:cNvSpPr>
              <a:spLocks noChangeArrowheads="1"/>
            </p:cNvSpPr>
            <p:nvPr/>
          </p:nvSpPr>
          <p:spPr bwMode="auto">
            <a:xfrm>
              <a:off x="3558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2" name="Oval 1088"/>
            <p:cNvSpPr>
              <a:spLocks noChangeArrowheads="1"/>
            </p:cNvSpPr>
            <p:nvPr/>
          </p:nvSpPr>
          <p:spPr bwMode="auto">
            <a:xfrm>
              <a:off x="3318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3" name="Oval 1089"/>
            <p:cNvSpPr>
              <a:spLocks noChangeArrowheads="1"/>
            </p:cNvSpPr>
            <p:nvPr/>
          </p:nvSpPr>
          <p:spPr bwMode="auto">
            <a:xfrm>
              <a:off x="3366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090"/>
          <p:cNvGrpSpPr>
            <a:grpSpLocks/>
          </p:cNvGrpSpPr>
          <p:nvPr/>
        </p:nvGrpSpPr>
        <p:grpSpPr bwMode="auto">
          <a:xfrm>
            <a:off x="6569075" y="82550"/>
            <a:ext cx="2501900" cy="6692900"/>
            <a:chOff x="4138" y="52"/>
            <a:chExt cx="1576" cy="4216"/>
          </a:xfrm>
        </p:grpSpPr>
        <p:sp>
          <p:nvSpPr>
            <p:cNvPr id="84035" name="Oval 1091"/>
            <p:cNvSpPr>
              <a:spLocks noChangeArrowheads="1"/>
            </p:cNvSpPr>
            <p:nvPr/>
          </p:nvSpPr>
          <p:spPr bwMode="auto">
            <a:xfrm>
              <a:off x="4138" y="52"/>
              <a:ext cx="952" cy="4216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6" name="Rectangle 1092"/>
            <p:cNvSpPr>
              <a:spLocks noChangeArrowheads="1"/>
            </p:cNvSpPr>
            <p:nvPr/>
          </p:nvSpPr>
          <p:spPr bwMode="auto">
            <a:xfrm>
              <a:off x="4666" y="52"/>
              <a:ext cx="1048" cy="421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093"/>
          <p:cNvGrpSpPr>
            <a:grpSpLocks/>
          </p:cNvGrpSpPr>
          <p:nvPr/>
        </p:nvGrpSpPr>
        <p:grpSpPr bwMode="auto">
          <a:xfrm>
            <a:off x="6257925" y="914400"/>
            <a:ext cx="914400" cy="4724400"/>
            <a:chOff x="3942" y="576"/>
            <a:chExt cx="576" cy="2976"/>
          </a:xfrm>
        </p:grpSpPr>
        <p:sp>
          <p:nvSpPr>
            <p:cNvPr id="84038" name="AutoShape 1094"/>
            <p:cNvSpPr>
              <a:spLocks noChangeArrowheads="1"/>
            </p:cNvSpPr>
            <p:nvPr/>
          </p:nvSpPr>
          <p:spPr bwMode="auto">
            <a:xfrm>
              <a:off x="4134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9" name="AutoShape 1095"/>
            <p:cNvSpPr>
              <a:spLocks noChangeArrowheads="1"/>
            </p:cNvSpPr>
            <p:nvPr/>
          </p:nvSpPr>
          <p:spPr bwMode="auto">
            <a:xfrm>
              <a:off x="3990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0" name="AutoShape 1096"/>
            <p:cNvSpPr>
              <a:spLocks noChangeArrowheads="1"/>
            </p:cNvSpPr>
            <p:nvPr/>
          </p:nvSpPr>
          <p:spPr bwMode="auto">
            <a:xfrm>
              <a:off x="3990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1" name="AutoShape 1097"/>
            <p:cNvSpPr>
              <a:spLocks noChangeArrowheads="1"/>
            </p:cNvSpPr>
            <p:nvPr/>
          </p:nvSpPr>
          <p:spPr bwMode="auto">
            <a:xfrm>
              <a:off x="3942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2" name="AutoShape 1098"/>
            <p:cNvSpPr>
              <a:spLocks noChangeArrowheads="1"/>
            </p:cNvSpPr>
            <p:nvPr/>
          </p:nvSpPr>
          <p:spPr bwMode="auto">
            <a:xfrm>
              <a:off x="4086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099"/>
          <p:cNvGrpSpPr>
            <a:grpSpLocks/>
          </p:cNvGrpSpPr>
          <p:nvPr/>
        </p:nvGrpSpPr>
        <p:grpSpPr bwMode="auto">
          <a:xfrm>
            <a:off x="3743325" y="4724400"/>
            <a:ext cx="457200" cy="457200"/>
            <a:chOff x="2358" y="2976"/>
            <a:chExt cx="288" cy="288"/>
          </a:xfrm>
        </p:grpSpPr>
        <p:sp>
          <p:nvSpPr>
            <p:cNvPr id="84044" name="Oval 1100"/>
            <p:cNvSpPr>
              <a:spLocks noChangeArrowheads="1"/>
            </p:cNvSpPr>
            <p:nvPr/>
          </p:nvSpPr>
          <p:spPr bwMode="auto">
            <a:xfrm>
              <a:off x="2358" y="29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1101"/>
            <p:cNvGrpSpPr>
              <a:grpSpLocks/>
            </p:cNvGrpSpPr>
            <p:nvPr/>
          </p:nvGrpSpPr>
          <p:grpSpPr bwMode="auto">
            <a:xfrm>
              <a:off x="2406" y="2976"/>
              <a:ext cx="192" cy="240"/>
              <a:chOff x="2406" y="2976"/>
              <a:chExt cx="192" cy="240"/>
            </a:xfrm>
          </p:grpSpPr>
          <p:sp>
            <p:nvSpPr>
              <p:cNvPr id="84046" name="Oval 1102"/>
              <p:cNvSpPr>
                <a:spLocks noChangeArrowheads="1"/>
              </p:cNvSpPr>
              <p:nvPr/>
            </p:nvSpPr>
            <p:spPr bwMode="auto">
              <a:xfrm>
                <a:off x="2406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7" name="Oval 1103"/>
              <p:cNvSpPr>
                <a:spLocks noChangeArrowheads="1"/>
              </p:cNvSpPr>
              <p:nvPr/>
            </p:nvSpPr>
            <p:spPr bwMode="auto">
              <a:xfrm>
                <a:off x="2502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8" name="Oval 1104"/>
              <p:cNvSpPr>
                <a:spLocks noChangeArrowheads="1"/>
              </p:cNvSpPr>
              <p:nvPr/>
            </p:nvSpPr>
            <p:spPr bwMode="auto">
              <a:xfrm>
                <a:off x="2550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49" name="Oval 1105"/>
              <p:cNvSpPr>
                <a:spLocks noChangeArrowheads="1"/>
              </p:cNvSpPr>
              <p:nvPr/>
            </p:nvSpPr>
            <p:spPr bwMode="auto">
              <a:xfrm>
                <a:off x="2502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50" name="Oval 1106"/>
              <p:cNvSpPr>
                <a:spLocks noChangeArrowheads="1"/>
              </p:cNvSpPr>
              <p:nvPr/>
            </p:nvSpPr>
            <p:spPr bwMode="auto">
              <a:xfrm>
                <a:off x="2406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51" name="Oval 1107"/>
              <p:cNvSpPr>
                <a:spLocks noChangeArrowheads="1"/>
              </p:cNvSpPr>
              <p:nvPr/>
            </p:nvSpPr>
            <p:spPr bwMode="auto">
              <a:xfrm>
                <a:off x="2454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52" name="Oval 1108"/>
              <p:cNvSpPr>
                <a:spLocks noChangeArrowheads="1"/>
              </p:cNvSpPr>
              <p:nvPr/>
            </p:nvSpPr>
            <p:spPr bwMode="auto">
              <a:xfrm>
                <a:off x="2550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53" name="Oval 1109"/>
              <p:cNvSpPr>
                <a:spLocks noChangeArrowheads="1"/>
              </p:cNvSpPr>
              <p:nvPr/>
            </p:nvSpPr>
            <p:spPr bwMode="auto">
              <a:xfrm>
                <a:off x="2454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54" name="Oval 1110"/>
              <p:cNvSpPr>
                <a:spLocks noChangeArrowheads="1"/>
              </p:cNvSpPr>
              <p:nvPr/>
            </p:nvSpPr>
            <p:spPr bwMode="auto">
              <a:xfrm>
                <a:off x="2454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1111"/>
          <p:cNvGrpSpPr>
            <a:grpSpLocks/>
          </p:cNvGrpSpPr>
          <p:nvPr/>
        </p:nvGrpSpPr>
        <p:grpSpPr bwMode="auto">
          <a:xfrm>
            <a:off x="3133725" y="4572000"/>
            <a:ext cx="457200" cy="457200"/>
            <a:chOff x="1974" y="2880"/>
            <a:chExt cx="288" cy="288"/>
          </a:xfrm>
        </p:grpSpPr>
        <p:sp>
          <p:nvSpPr>
            <p:cNvPr id="84056" name="Oval 1112"/>
            <p:cNvSpPr>
              <a:spLocks noChangeArrowheads="1"/>
            </p:cNvSpPr>
            <p:nvPr/>
          </p:nvSpPr>
          <p:spPr bwMode="auto">
            <a:xfrm>
              <a:off x="1974" y="288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1113"/>
            <p:cNvGrpSpPr>
              <a:grpSpLocks/>
            </p:cNvGrpSpPr>
            <p:nvPr/>
          </p:nvGrpSpPr>
          <p:grpSpPr bwMode="auto">
            <a:xfrm>
              <a:off x="2022" y="2880"/>
              <a:ext cx="192" cy="240"/>
              <a:chOff x="2022" y="2880"/>
              <a:chExt cx="192" cy="240"/>
            </a:xfrm>
          </p:grpSpPr>
          <p:sp>
            <p:nvSpPr>
              <p:cNvPr id="84058" name="Oval 1114"/>
              <p:cNvSpPr>
                <a:spLocks noChangeArrowheads="1"/>
              </p:cNvSpPr>
              <p:nvPr/>
            </p:nvSpPr>
            <p:spPr bwMode="auto">
              <a:xfrm>
                <a:off x="2022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59" name="Oval 1115"/>
              <p:cNvSpPr>
                <a:spLocks noChangeArrowheads="1"/>
              </p:cNvSpPr>
              <p:nvPr/>
            </p:nvSpPr>
            <p:spPr bwMode="auto">
              <a:xfrm>
                <a:off x="2118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60" name="Oval 1116"/>
              <p:cNvSpPr>
                <a:spLocks noChangeArrowheads="1"/>
              </p:cNvSpPr>
              <p:nvPr/>
            </p:nvSpPr>
            <p:spPr bwMode="auto">
              <a:xfrm>
                <a:off x="2166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61" name="Oval 1117"/>
              <p:cNvSpPr>
                <a:spLocks noChangeArrowheads="1"/>
              </p:cNvSpPr>
              <p:nvPr/>
            </p:nvSpPr>
            <p:spPr bwMode="auto">
              <a:xfrm>
                <a:off x="2118" y="29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62" name="Oval 1118"/>
              <p:cNvSpPr>
                <a:spLocks noChangeArrowheads="1"/>
              </p:cNvSpPr>
              <p:nvPr/>
            </p:nvSpPr>
            <p:spPr bwMode="auto">
              <a:xfrm>
                <a:off x="2022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63" name="Oval 1119"/>
              <p:cNvSpPr>
                <a:spLocks noChangeArrowheads="1"/>
              </p:cNvSpPr>
              <p:nvPr/>
            </p:nvSpPr>
            <p:spPr bwMode="auto">
              <a:xfrm>
                <a:off x="2070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64" name="Oval 1120"/>
              <p:cNvSpPr>
                <a:spLocks noChangeArrowheads="1"/>
              </p:cNvSpPr>
              <p:nvPr/>
            </p:nvSpPr>
            <p:spPr bwMode="auto">
              <a:xfrm>
                <a:off x="2166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65" name="Oval 1121"/>
              <p:cNvSpPr>
                <a:spLocks noChangeArrowheads="1"/>
              </p:cNvSpPr>
              <p:nvPr/>
            </p:nvSpPr>
            <p:spPr bwMode="auto">
              <a:xfrm>
                <a:off x="2070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66" name="Oval 1122"/>
              <p:cNvSpPr>
                <a:spLocks noChangeArrowheads="1"/>
              </p:cNvSpPr>
              <p:nvPr/>
            </p:nvSpPr>
            <p:spPr bwMode="auto">
              <a:xfrm>
                <a:off x="2070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8" name="Group 1123"/>
          <p:cNvGrpSpPr>
            <a:grpSpLocks/>
          </p:cNvGrpSpPr>
          <p:nvPr/>
        </p:nvGrpSpPr>
        <p:grpSpPr bwMode="auto">
          <a:xfrm>
            <a:off x="3209925" y="2057400"/>
            <a:ext cx="457200" cy="457200"/>
            <a:chOff x="2022" y="1296"/>
            <a:chExt cx="288" cy="288"/>
          </a:xfrm>
        </p:grpSpPr>
        <p:sp>
          <p:nvSpPr>
            <p:cNvPr id="84068" name="Oval 1124"/>
            <p:cNvSpPr>
              <a:spLocks noChangeArrowheads="1"/>
            </p:cNvSpPr>
            <p:nvPr/>
          </p:nvSpPr>
          <p:spPr bwMode="auto">
            <a:xfrm>
              <a:off x="2022" y="12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125"/>
            <p:cNvGrpSpPr>
              <a:grpSpLocks/>
            </p:cNvGrpSpPr>
            <p:nvPr/>
          </p:nvGrpSpPr>
          <p:grpSpPr bwMode="auto">
            <a:xfrm>
              <a:off x="2070" y="1296"/>
              <a:ext cx="192" cy="240"/>
              <a:chOff x="2070" y="1296"/>
              <a:chExt cx="192" cy="240"/>
            </a:xfrm>
          </p:grpSpPr>
          <p:sp>
            <p:nvSpPr>
              <p:cNvPr id="84070" name="Oval 1126"/>
              <p:cNvSpPr>
                <a:spLocks noChangeArrowheads="1"/>
              </p:cNvSpPr>
              <p:nvPr/>
            </p:nvSpPr>
            <p:spPr bwMode="auto">
              <a:xfrm>
                <a:off x="2070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1" name="Oval 1127"/>
              <p:cNvSpPr>
                <a:spLocks noChangeArrowheads="1"/>
              </p:cNvSpPr>
              <p:nvPr/>
            </p:nvSpPr>
            <p:spPr bwMode="auto">
              <a:xfrm>
                <a:off x="2166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2" name="Oval 1128"/>
              <p:cNvSpPr>
                <a:spLocks noChangeArrowheads="1"/>
              </p:cNvSpPr>
              <p:nvPr/>
            </p:nvSpPr>
            <p:spPr bwMode="auto">
              <a:xfrm>
                <a:off x="221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3" name="Oval 1129"/>
              <p:cNvSpPr>
                <a:spLocks noChangeArrowheads="1"/>
              </p:cNvSpPr>
              <p:nvPr/>
            </p:nvSpPr>
            <p:spPr bwMode="auto">
              <a:xfrm>
                <a:off x="2166" y="13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4" name="Oval 1130"/>
              <p:cNvSpPr>
                <a:spLocks noChangeArrowheads="1"/>
              </p:cNvSpPr>
              <p:nvPr/>
            </p:nvSpPr>
            <p:spPr bwMode="auto">
              <a:xfrm>
                <a:off x="207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5" name="Oval 1131"/>
              <p:cNvSpPr>
                <a:spLocks noChangeArrowheads="1"/>
              </p:cNvSpPr>
              <p:nvPr/>
            </p:nvSpPr>
            <p:spPr bwMode="auto">
              <a:xfrm>
                <a:off x="211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6" name="Oval 1132"/>
              <p:cNvSpPr>
                <a:spLocks noChangeArrowheads="1"/>
              </p:cNvSpPr>
              <p:nvPr/>
            </p:nvSpPr>
            <p:spPr bwMode="auto">
              <a:xfrm>
                <a:off x="2214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7" name="Oval 1133"/>
              <p:cNvSpPr>
                <a:spLocks noChangeArrowheads="1"/>
              </p:cNvSpPr>
              <p:nvPr/>
            </p:nvSpPr>
            <p:spPr bwMode="auto">
              <a:xfrm>
                <a:off x="2118" y="12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78" name="Oval 1134"/>
              <p:cNvSpPr>
                <a:spLocks noChangeArrowheads="1"/>
              </p:cNvSpPr>
              <p:nvPr/>
            </p:nvSpPr>
            <p:spPr bwMode="auto">
              <a:xfrm>
                <a:off x="2118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4079" name="Rectangle 1135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080" name="Rectangle 1136"/>
          <p:cNvSpPr>
            <a:spLocks noChangeArrowheads="1"/>
          </p:cNvSpPr>
          <p:nvPr/>
        </p:nvSpPr>
        <p:spPr bwMode="auto">
          <a:xfrm>
            <a:off x="71438" y="123825"/>
            <a:ext cx="32242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>
                <a:latin typeface="Arial" charset="0"/>
              </a:rPr>
              <a:t>(6)  Termination</a:t>
            </a:r>
          </a:p>
        </p:txBody>
      </p:sp>
      <p:grpSp>
        <p:nvGrpSpPr>
          <p:cNvPr id="20" name="Group 1137"/>
          <p:cNvGrpSpPr>
            <a:grpSpLocks/>
          </p:cNvGrpSpPr>
          <p:nvPr/>
        </p:nvGrpSpPr>
        <p:grpSpPr bwMode="auto">
          <a:xfrm>
            <a:off x="4352925" y="685800"/>
            <a:ext cx="838200" cy="762000"/>
            <a:chOff x="2742" y="432"/>
            <a:chExt cx="528" cy="480"/>
          </a:xfrm>
        </p:grpSpPr>
        <p:sp>
          <p:nvSpPr>
            <p:cNvPr id="84082" name="Oval 1138"/>
            <p:cNvSpPr>
              <a:spLocks noChangeArrowheads="1"/>
            </p:cNvSpPr>
            <p:nvPr/>
          </p:nvSpPr>
          <p:spPr bwMode="auto">
            <a:xfrm>
              <a:off x="2742" y="62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3" name="Oval 1139"/>
            <p:cNvSpPr>
              <a:spLocks noChangeArrowheads="1"/>
            </p:cNvSpPr>
            <p:nvPr/>
          </p:nvSpPr>
          <p:spPr bwMode="auto">
            <a:xfrm>
              <a:off x="2982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4" name="Oval 1140"/>
            <p:cNvSpPr>
              <a:spLocks noChangeArrowheads="1"/>
            </p:cNvSpPr>
            <p:nvPr/>
          </p:nvSpPr>
          <p:spPr bwMode="auto">
            <a:xfrm>
              <a:off x="3030" y="48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5" name="Oval 1141"/>
            <p:cNvSpPr>
              <a:spLocks noChangeArrowheads="1"/>
            </p:cNvSpPr>
            <p:nvPr/>
          </p:nvSpPr>
          <p:spPr bwMode="auto">
            <a:xfrm>
              <a:off x="3222" y="43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6" name="Oval 1142"/>
            <p:cNvSpPr>
              <a:spLocks noChangeArrowheads="1"/>
            </p:cNvSpPr>
            <p:nvPr/>
          </p:nvSpPr>
          <p:spPr bwMode="auto">
            <a:xfrm>
              <a:off x="2838" y="8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7" name="Oval 1143"/>
            <p:cNvSpPr>
              <a:spLocks noChangeArrowheads="1"/>
            </p:cNvSpPr>
            <p:nvPr/>
          </p:nvSpPr>
          <p:spPr bwMode="auto">
            <a:xfrm>
              <a:off x="2886" y="5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8" name="Oval 1144"/>
            <p:cNvSpPr>
              <a:spLocks noChangeArrowheads="1"/>
            </p:cNvSpPr>
            <p:nvPr/>
          </p:nvSpPr>
          <p:spPr bwMode="auto">
            <a:xfrm>
              <a:off x="3078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9" name="Oval 1145"/>
            <p:cNvSpPr>
              <a:spLocks noChangeArrowheads="1"/>
            </p:cNvSpPr>
            <p:nvPr/>
          </p:nvSpPr>
          <p:spPr bwMode="auto">
            <a:xfrm>
              <a:off x="2838" y="43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0" name="Oval 1146"/>
            <p:cNvSpPr>
              <a:spLocks noChangeArrowheads="1"/>
            </p:cNvSpPr>
            <p:nvPr/>
          </p:nvSpPr>
          <p:spPr bwMode="auto">
            <a:xfrm>
              <a:off x="2886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1147"/>
          <p:cNvGrpSpPr>
            <a:grpSpLocks/>
          </p:cNvGrpSpPr>
          <p:nvPr/>
        </p:nvGrpSpPr>
        <p:grpSpPr bwMode="auto">
          <a:xfrm>
            <a:off x="4505325" y="5334000"/>
            <a:ext cx="838200" cy="762000"/>
            <a:chOff x="2838" y="3360"/>
            <a:chExt cx="528" cy="480"/>
          </a:xfrm>
        </p:grpSpPr>
        <p:sp>
          <p:nvSpPr>
            <p:cNvPr id="84092" name="Oval 1148"/>
            <p:cNvSpPr>
              <a:spLocks noChangeArrowheads="1"/>
            </p:cNvSpPr>
            <p:nvPr/>
          </p:nvSpPr>
          <p:spPr bwMode="auto">
            <a:xfrm>
              <a:off x="2838" y="35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3" name="Oval 1149"/>
            <p:cNvSpPr>
              <a:spLocks noChangeArrowheads="1"/>
            </p:cNvSpPr>
            <p:nvPr/>
          </p:nvSpPr>
          <p:spPr bwMode="auto">
            <a:xfrm>
              <a:off x="3078" y="37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4" name="Oval 1150"/>
            <p:cNvSpPr>
              <a:spLocks noChangeArrowheads="1"/>
            </p:cNvSpPr>
            <p:nvPr/>
          </p:nvSpPr>
          <p:spPr bwMode="auto">
            <a:xfrm>
              <a:off x="3126" y="34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5" name="Oval 1151"/>
            <p:cNvSpPr>
              <a:spLocks noChangeArrowheads="1"/>
            </p:cNvSpPr>
            <p:nvPr/>
          </p:nvSpPr>
          <p:spPr bwMode="auto">
            <a:xfrm>
              <a:off x="3318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6" name="Oval 1152"/>
            <p:cNvSpPr>
              <a:spLocks noChangeArrowheads="1"/>
            </p:cNvSpPr>
            <p:nvPr/>
          </p:nvSpPr>
          <p:spPr bwMode="auto">
            <a:xfrm>
              <a:off x="2934" y="37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7" name="Oval 1153"/>
            <p:cNvSpPr>
              <a:spLocks noChangeArrowheads="1"/>
            </p:cNvSpPr>
            <p:nvPr/>
          </p:nvSpPr>
          <p:spPr bwMode="auto">
            <a:xfrm>
              <a:off x="2982" y="34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8" name="Oval 1154"/>
            <p:cNvSpPr>
              <a:spLocks noChangeArrowheads="1"/>
            </p:cNvSpPr>
            <p:nvPr/>
          </p:nvSpPr>
          <p:spPr bwMode="auto">
            <a:xfrm>
              <a:off x="3174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99" name="Oval 1155"/>
            <p:cNvSpPr>
              <a:spLocks noChangeArrowheads="1"/>
            </p:cNvSpPr>
            <p:nvPr/>
          </p:nvSpPr>
          <p:spPr bwMode="auto">
            <a:xfrm>
              <a:off x="2934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100" name="Oval 1156"/>
            <p:cNvSpPr>
              <a:spLocks noChangeArrowheads="1"/>
            </p:cNvSpPr>
            <p:nvPr/>
          </p:nvSpPr>
          <p:spPr bwMode="auto">
            <a:xfrm>
              <a:off x="2982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77913"/>
            <a:ext cx="4265613" cy="5253037"/>
            <a:chOff x="0" y="679"/>
            <a:chExt cx="2687" cy="3309"/>
          </a:xfrm>
        </p:grpSpPr>
        <p:sp>
          <p:nvSpPr>
            <p:cNvPr id="84995" name="Rectangle 3"/>
            <p:cNvSpPr>
              <a:spLocks noChangeArrowheads="1"/>
            </p:cNvSpPr>
            <p:nvPr/>
          </p:nvSpPr>
          <p:spPr bwMode="auto">
            <a:xfrm>
              <a:off x="0" y="1776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996" name="Rectangle 4"/>
            <p:cNvSpPr>
              <a:spLocks noChangeArrowheads="1"/>
            </p:cNvSpPr>
            <p:nvPr/>
          </p:nvSpPr>
          <p:spPr bwMode="auto">
            <a:xfrm rot="18780000">
              <a:off x="932" y="1296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997" name="Rectangle 5"/>
            <p:cNvSpPr>
              <a:spLocks noChangeArrowheads="1"/>
            </p:cNvSpPr>
            <p:nvPr/>
          </p:nvSpPr>
          <p:spPr bwMode="auto">
            <a:xfrm rot="13620000" flipH="1">
              <a:off x="988" y="2835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998" name="Rectangle 6"/>
            <p:cNvSpPr>
              <a:spLocks noChangeArrowheads="1"/>
            </p:cNvSpPr>
            <p:nvPr/>
          </p:nvSpPr>
          <p:spPr bwMode="auto">
            <a:xfrm>
              <a:off x="1912" y="1200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57525" y="2819400"/>
            <a:ext cx="457200" cy="457200"/>
            <a:chOff x="1926" y="1776"/>
            <a:chExt cx="288" cy="288"/>
          </a:xfrm>
        </p:grpSpPr>
        <p:sp>
          <p:nvSpPr>
            <p:cNvPr id="85000" name="Oval 8"/>
            <p:cNvSpPr>
              <a:spLocks noChangeArrowheads="1"/>
            </p:cNvSpPr>
            <p:nvPr/>
          </p:nvSpPr>
          <p:spPr bwMode="auto">
            <a:xfrm>
              <a:off x="1926" y="17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974" y="1776"/>
              <a:ext cx="192" cy="240"/>
              <a:chOff x="1974" y="1776"/>
              <a:chExt cx="192" cy="240"/>
            </a:xfrm>
          </p:grpSpPr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974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03" name="Oval 11"/>
              <p:cNvSpPr>
                <a:spLocks noChangeArrowheads="1"/>
              </p:cNvSpPr>
              <p:nvPr/>
            </p:nvSpPr>
            <p:spPr bwMode="auto">
              <a:xfrm>
                <a:off x="2070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04" name="Oval 12"/>
              <p:cNvSpPr>
                <a:spLocks noChangeArrowheads="1"/>
              </p:cNvSpPr>
              <p:nvPr/>
            </p:nvSpPr>
            <p:spPr bwMode="auto">
              <a:xfrm>
                <a:off x="2118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05" name="Oval 13"/>
              <p:cNvSpPr>
                <a:spLocks noChangeArrowheads="1"/>
              </p:cNvSpPr>
              <p:nvPr/>
            </p:nvSpPr>
            <p:spPr bwMode="auto">
              <a:xfrm>
                <a:off x="2070" y="18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06" name="Oval 14"/>
              <p:cNvSpPr>
                <a:spLocks noChangeArrowheads="1"/>
              </p:cNvSpPr>
              <p:nvPr/>
            </p:nvSpPr>
            <p:spPr bwMode="auto">
              <a:xfrm>
                <a:off x="1974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07" name="Oval 15"/>
              <p:cNvSpPr>
                <a:spLocks noChangeArrowheads="1"/>
              </p:cNvSpPr>
              <p:nvPr/>
            </p:nvSpPr>
            <p:spPr bwMode="auto">
              <a:xfrm>
                <a:off x="2022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08" name="Oval 16"/>
              <p:cNvSpPr>
                <a:spLocks noChangeArrowheads="1"/>
              </p:cNvSpPr>
              <p:nvPr/>
            </p:nvSpPr>
            <p:spPr bwMode="auto">
              <a:xfrm>
                <a:off x="2118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09" name="Oval 17"/>
              <p:cNvSpPr>
                <a:spLocks noChangeArrowheads="1"/>
              </p:cNvSpPr>
              <p:nvPr/>
            </p:nvSpPr>
            <p:spPr bwMode="auto">
              <a:xfrm>
                <a:off x="2022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0" name="Oval 18"/>
              <p:cNvSpPr>
                <a:spLocks noChangeArrowheads="1"/>
              </p:cNvSpPr>
              <p:nvPr/>
            </p:nvSpPr>
            <p:spPr bwMode="auto">
              <a:xfrm>
                <a:off x="2022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057525" y="3962400"/>
            <a:ext cx="457200" cy="457200"/>
            <a:chOff x="1926" y="2496"/>
            <a:chExt cx="288" cy="288"/>
          </a:xfrm>
        </p:grpSpPr>
        <p:sp>
          <p:nvSpPr>
            <p:cNvPr id="85012" name="Oval 20"/>
            <p:cNvSpPr>
              <a:spLocks noChangeArrowheads="1"/>
            </p:cNvSpPr>
            <p:nvPr/>
          </p:nvSpPr>
          <p:spPr bwMode="auto">
            <a:xfrm>
              <a:off x="1926" y="24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974" y="2496"/>
              <a:ext cx="192" cy="240"/>
              <a:chOff x="1974" y="2496"/>
              <a:chExt cx="192" cy="240"/>
            </a:xfrm>
          </p:grpSpPr>
          <p:sp>
            <p:nvSpPr>
              <p:cNvPr id="85014" name="Oval 22"/>
              <p:cNvSpPr>
                <a:spLocks noChangeArrowheads="1"/>
              </p:cNvSpPr>
              <p:nvPr/>
            </p:nvSpPr>
            <p:spPr bwMode="auto">
              <a:xfrm>
                <a:off x="1974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5" name="Oval 23"/>
              <p:cNvSpPr>
                <a:spLocks noChangeArrowheads="1"/>
              </p:cNvSpPr>
              <p:nvPr/>
            </p:nvSpPr>
            <p:spPr bwMode="auto">
              <a:xfrm>
                <a:off x="2070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6" name="Oval 24"/>
              <p:cNvSpPr>
                <a:spLocks noChangeArrowheads="1"/>
              </p:cNvSpPr>
              <p:nvPr/>
            </p:nvSpPr>
            <p:spPr bwMode="auto">
              <a:xfrm>
                <a:off x="2118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7" name="Oval 25"/>
              <p:cNvSpPr>
                <a:spLocks noChangeArrowheads="1"/>
              </p:cNvSpPr>
              <p:nvPr/>
            </p:nvSpPr>
            <p:spPr bwMode="auto">
              <a:xfrm>
                <a:off x="2070" y="25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8" name="Oval 26"/>
              <p:cNvSpPr>
                <a:spLocks noChangeArrowheads="1"/>
              </p:cNvSpPr>
              <p:nvPr/>
            </p:nvSpPr>
            <p:spPr bwMode="auto">
              <a:xfrm>
                <a:off x="1974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19" name="Oval 27"/>
              <p:cNvSpPr>
                <a:spLocks noChangeArrowheads="1"/>
              </p:cNvSpPr>
              <p:nvPr/>
            </p:nvSpPr>
            <p:spPr bwMode="auto">
              <a:xfrm>
                <a:off x="2022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20" name="Oval 28"/>
              <p:cNvSpPr>
                <a:spLocks noChangeArrowheads="1"/>
              </p:cNvSpPr>
              <p:nvPr/>
            </p:nvSpPr>
            <p:spPr bwMode="auto">
              <a:xfrm>
                <a:off x="2118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21" name="Oval 29"/>
              <p:cNvSpPr>
                <a:spLocks noChangeArrowheads="1"/>
              </p:cNvSpPr>
              <p:nvPr/>
            </p:nvSpPr>
            <p:spPr bwMode="auto">
              <a:xfrm>
                <a:off x="2022" y="24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22" name="Oval 30"/>
              <p:cNvSpPr>
                <a:spLocks noChangeArrowheads="1"/>
              </p:cNvSpPr>
              <p:nvPr/>
            </p:nvSpPr>
            <p:spPr bwMode="auto">
              <a:xfrm>
                <a:off x="2022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743325" y="3429000"/>
            <a:ext cx="457200" cy="457200"/>
            <a:chOff x="2358" y="2160"/>
            <a:chExt cx="288" cy="288"/>
          </a:xfrm>
        </p:grpSpPr>
        <p:sp>
          <p:nvSpPr>
            <p:cNvPr id="85024" name="Oval 32"/>
            <p:cNvSpPr>
              <a:spLocks noChangeArrowheads="1"/>
            </p:cNvSpPr>
            <p:nvPr/>
          </p:nvSpPr>
          <p:spPr bwMode="auto">
            <a:xfrm>
              <a:off x="2358" y="216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2406" y="2160"/>
              <a:ext cx="192" cy="240"/>
              <a:chOff x="2406" y="2160"/>
              <a:chExt cx="192" cy="240"/>
            </a:xfrm>
          </p:grpSpPr>
          <p:sp>
            <p:nvSpPr>
              <p:cNvPr id="85026" name="Oval 34"/>
              <p:cNvSpPr>
                <a:spLocks noChangeArrowheads="1"/>
              </p:cNvSpPr>
              <p:nvPr/>
            </p:nvSpPr>
            <p:spPr bwMode="auto">
              <a:xfrm>
                <a:off x="2406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27" name="Oval 35"/>
              <p:cNvSpPr>
                <a:spLocks noChangeArrowheads="1"/>
              </p:cNvSpPr>
              <p:nvPr/>
            </p:nvSpPr>
            <p:spPr bwMode="auto">
              <a:xfrm>
                <a:off x="2502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28" name="Oval 36"/>
              <p:cNvSpPr>
                <a:spLocks noChangeArrowheads="1"/>
              </p:cNvSpPr>
              <p:nvPr/>
            </p:nvSpPr>
            <p:spPr bwMode="auto">
              <a:xfrm>
                <a:off x="2550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29" name="Oval 37"/>
              <p:cNvSpPr>
                <a:spLocks noChangeArrowheads="1"/>
              </p:cNvSpPr>
              <p:nvPr/>
            </p:nvSpPr>
            <p:spPr bwMode="auto">
              <a:xfrm>
                <a:off x="2502" y="220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30" name="Oval 38"/>
              <p:cNvSpPr>
                <a:spLocks noChangeArrowheads="1"/>
              </p:cNvSpPr>
              <p:nvPr/>
            </p:nvSpPr>
            <p:spPr bwMode="auto">
              <a:xfrm>
                <a:off x="2406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31" name="Oval 39"/>
              <p:cNvSpPr>
                <a:spLocks noChangeArrowheads="1"/>
              </p:cNvSpPr>
              <p:nvPr/>
            </p:nvSpPr>
            <p:spPr bwMode="auto">
              <a:xfrm>
                <a:off x="2454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32" name="Oval 40"/>
              <p:cNvSpPr>
                <a:spLocks noChangeArrowheads="1"/>
              </p:cNvSpPr>
              <p:nvPr/>
            </p:nvSpPr>
            <p:spPr bwMode="auto">
              <a:xfrm>
                <a:off x="2550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33" name="Oval 41"/>
              <p:cNvSpPr>
                <a:spLocks noChangeArrowheads="1"/>
              </p:cNvSpPr>
              <p:nvPr/>
            </p:nvSpPr>
            <p:spPr bwMode="auto">
              <a:xfrm>
                <a:off x="2454" y="216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34" name="Oval 42"/>
              <p:cNvSpPr>
                <a:spLocks noChangeArrowheads="1"/>
              </p:cNvSpPr>
              <p:nvPr/>
            </p:nvSpPr>
            <p:spPr bwMode="auto">
              <a:xfrm>
                <a:off x="2454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895725" y="2362200"/>
            <a:ext cx="457200" cy="457200"/>
            <a:chOff x="2454" y="1488"/>
            <a:chExt cx="288" cy="288"/>
          </a:xfrm>
        </p:grpSpPr>
        <p:sp>
          <p:nvSpPr>
            <p:cNvPr id="85036" name="Oval 44"/>
            <p:cNvSpPr>
              <a:spLocks noChangeArrowheads="1"/>
            </p:cNvSpPr>
            <p:nvPr/>
          </p:nvSpPr>
          <p:spPr bwMode="auto">
            <a:xfrm>
              <a:off x="2454" y="1488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2502" y="1488"/>
              <a:ext cx="192" cy="240"/>
              <a:chOff x="2502" y="1488"/>
              <a:chExt cx="192" cy="240"/>
            </a:xfrm>
          </p:grpSpPr>
          <p:sp>
            <p:nvSpPr>
              <p:cNvPr id="85038" name="Oval 46"/>
              <p:cNvSpPr>
                <a:spLocks noChangeArrowheads="1"/>
              </p:cNvSpPr>
              <p:nvPr/>
            </p:nvSpPr>
            <p:spPr bwMode="auto">
              <a:xfrm>
                <a:off x="2502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39" name="Oval 47"/>
              <p:cNvSpPr>
                <a:spLocks noChangeArrowheads="1"/>
              </p:cNvSpPr>
              <p:nvPr/>
            </p:nvSpPr>
            <p:spPr bwMode="auto">
              <a:xfrm>
                <a:off x="2598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0" name="Oval 48"/>
              <p:cNvSpPr>
                <a:spLocks noChangeArrowheads="1"/>
              </p:cNvSpPr>
              <p:nvPr/>
            </p:nvSpPr>
            <p:spPr bwMode="auto">
              <a:xfrm>
                <a:off x="264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1" name="Oval 49"/>
              <p:cNvSpPr>
                <a:spLocks noChangeArrowheads="1"/>
              </p:cNvSpPr>
              <p:nvPr/>
            </p:nvSpPr>
            <p:spPr bwMode="auto">
              <a:xfrm>
                <a:off x="2598" y="153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2" name="Oval 50"/>
              <p:cNvSpPr>
                <a:spLocks noChangeArrowheads="1"/>
              </p:cNvSpPr>
              <p:nvPr/>
            </p:nvSpPr>
            <p:spPr bwMode="auto">
              <a:xfrm>
                <a:off x="2502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3" name="Oval 51"/>
              <p:cNvSpPr>
                <a:spLocks noChangeArrowheads="1"/>
              </p:cNvSpPr>
              <p:nvPr/>
            </p:nvSpPr>
            <p:spPr bwMode="auto">
              <a:xfrm>
                <a:off x="2550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4" name="Oval 52"/>
              <p:cNvSpPr>
                <a:spLocks noChangeArrowheads="1"/>
              </p:cNvSpPr>
              <p:nvPr/>
            </p:nvSpPr>
            <p:spPr bwMode="auto">
              <a:xfrm>
                <a:off x="2646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5" name="Oval 53"/>
              <p:cNvSpPr>
                <a:spLocks noChangeArrowheads="1"/>
              </p:cNvSpPr>
              <p:nvPr/>
            </p:nvSpPr>
            <p:spPr bwMode="auto">
              <a:xfrm>
                <a:off x="255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46" name="Oval 54"/>
              <p:cNvSpPr>
                <a:spLocks noChangeArrowheads="1"/>
              </p:cNvSpPr>
              <p:nvPr/>
            </p:nvSpPr>
            <p:spPr bwMode="auto">
              <a:xfrm>
                <a:off x="2550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5047" name="Oval 55"/>
          <p:cNvSpPr>
            <a:spLocks noChangeArrowheads="1"/>
          </p:cNvSpPr>
          <p:nvPr/>
        </p:nvSpPr>
        <p:spPr bwMode="auto">
          <a:xfrm>
            <a:off x="4048125" y="4038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5114925" y="1371600"/>
            <a:ext cx="838200" cy="762000"/>
            <a:chOff x="3222" y="864"/>
            <a:chExt cx="528" cy="480"/>
          </a:xfrm>
        </p:grpSpPr>
        <p:sp>
          <p:nvSpPr>
            <p:cNvPr id="85049" name="Oval 57"/>
            <p:cNvSpPr>
              <a:spLocks noChangeArrowheads="1"/>
            </p:cNvSpPr>
            <p:nvPr/>
          </p:nvSpPr>
          <p:spPr bwMode="auto">
            <a:xfrm>
              <a:off x="3222" y="10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0" name="Oval 58"/>
            <p:cNvSpPr>
              <a:spLocks noChangeArrowheads="1"/>
            </p:cNvSpPr>
            <p:nvPr/>
          </p:nvSpPr>
          <p:spPr bwMode="auto">
            <a:xfrm>
              <a:off x="3462" y="129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1" name="Oval 59"/>
            <p:cNvSpPr>
              <a:spLocks noChangeArrowheads="1"/>
            </p:cNvSpPr>
            <p:nvPr/>
          </p:nvSpPr>
          <p:spPr bwMode="auto">
            <a:xfrm>
              <a:off x="3510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2" name="Oval 60"/>
            <p:cNvSpPr>
              <a:spLocks noChangeArrowheads="1"/>
            </p:cNvSpPr>
            <p:nvPr/>
          </p:nvSpPr>
          <p:spPr bwMode="auto">
            <a:xfrm>
              <a:off x="3702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3" name="Oval 61"/>
            <p:cNvSpPr>
              <a:spLocks noChangeArrowheads="1"/>
            </p:cNvSpPr>
            <p:nvPr/>
          </p:nvSpPr>
          <p:spPr bwMode="auto">
            <a:xfrm>
              <a:off x="3318" y="124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4" name="Oval 62"/>
            <p:cNvSpPr>
              <a:spLocks noChangeArrowheads="1"/>
            </p:cNvSpPr>
            <p:nvPr/>
          </p:nvSpPr>
          <p:spPr bwMode="auto">
            <a:xfrm>
              <a:off x="3366" y="9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5" name="Oval 63"/>
            <p:cNvSpPr>
              <a:spLocks noChangeArrowheads="1"/>
            </p:cNvSpPr>
            <p:nvPr/>
          </p:nvSpPr>
          <p:spPr bwMode="auto">
            <a:xfrm>
              <a:off x="3558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6" name="Oval 64"/>
            <p:cNvSpPr>
              <a:spLocks noChangeArrowheads="1"/>
            </p:cNvSpPr>
            <p:nvPr/>
          </p:nvSpPr>
          <p:spPr bwMode="auto">
            <a:xfrm>
              <a:off x="3318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7" name="Oval 65"/>
            <p:cNvSpPr>
              <a:spLocks noChangeArrowheads="1"/>
            </p:cNvSpPr>
            <p:nvPr/>
          </p:nvSpPr>
          <p:spPr bwMode="auto">
            <a:xfrm>
              <a:off x="3366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6569075" y="82550"/>
            <a:ext cx="2501900" cy="6692900"/>
            <a:chOff x="4138" y="52"/>
            <a:chExt cx="1576" cy="4216"/>
          </a:xfrm>
        </p:grpSpPr>
        <p:sp>
          <p:nvSpPr>
            <p:cNvPr id="85059" name="Oval 67"/>
            <p:cNvSpPr>
              <a:spLocks noChangeArrowheads="1"/>
            </p:cNvSpPr>
            <p:nvPr/>
          </p:nvSpPr>
          <p:spPr bwMode="auto">
            <a:xfrm>
              <a:off x="4138" y="52"/>
              <a:ext cx="952" cy="4216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Rectangle 68"/>
            <p:cNvSpPr>
              <a:spLocks noChangeArrowheads="1"/>
            </p:cNvSpPr>
            <p:nvPr/>
          </p:nvSpPr>
          <p:spPr bwMode="auto">
            <a:xfrm>
              <a:off x="4666" y="52"/>
              <a:ext cx="1048" cy="421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6257925" y="914400"/>
            <a:ext cx="914400" cy="4724400"/>
            <a:chOff x="3942" y="576"/>
            <a:chExt cx="576" cy="2976"/>
          </a:xfrm>
        </p:grpSpPr>
        <p:sp>
          <p:nvSpPr>
            <p:cNvPr id="85062" name="AutoShape 70"/>
            <p:cNvSpPr>
              <a:spLocks noChangeArrowheads="1"/>
            </p:cNvSpPr>
            <p:nvPr/>
          </p:nvSpPr>
          <p:spPr bwMode="auto">
            <a:xfrm>
              <a:off x="4134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AutoShape 71"/>
            <p:cNvSpPr>
              <a:spLocks noChangeArrowheads="1"/>
            </p:cNvSpPr>
            <p:nvPr/>
          </p:nvSpPr>
          <p:spPr bwMode="auto">
            <a:xfrm>
              <a:off x="3990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4" name="AutoShape 72"/>
            <p:cNvSpPr>
              <a:spLocks noChangeArrowheads="1"/>
            </p:cNvSpPr>
            <p:nvPr/>
          </p:nvSpPr>
          <p:spPr bwMode="auto">
            <a:xfrm>
              <a:off x="3990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AutoShape 73"/>
            <p:cNvSpPr>
              <a:spLocks noChangeArrowheads="1"/>
            </p:cNvSpPr>
            <p:nvPr/>
          </p:nvSpPr>
          <p:spPr bwMode="auto">
            <a:xfrm>
              <a:off x="3942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AutoShape 74"/>
            <p:cNvSpPr>
              <a:spLocks noChangeArrowheads="1"/>
            </p:cNvSpPr>
            <p:nvPr/>
          </p:nvSpPr>
          <p:spPr bwMode="auto">
            <a:xfrm>
              <a:off x="4086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3743325" y="4724400"/>
            <a:ext cx="457200" cy="457200"/>
            <a:chOff x="2358" y="2976"/>
            <a:chExt cx="288" cy="288"/>
          </a:xfrm>
        </p:grpSpPr>
        <p:sp>
          <p:nvSpPr>
            <p:cNvPr id="85068" name="Oval 76"/>
            <p:cNvSpPr>
              <a:spLocks noChangeArrowheads="1"/>
            </p:cNvSpPr>
            <p:nvPr/>
          </p:nvSpPr>
          <p:spPr bwMode="auto">
            <a:xfrm>
              <a:off x="2358" y="29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77"/>
            <p:cNvGrpSpPr>
              <a:grpSpLocks/>
            </p:cNvGrpSpPr>
            <p:nvPr/>
          </p:nvGrpSpPr>
          <p:grpSpPr bwMode="auto">
            <a:xfrm>
              <a:off x="2406" y="2976"/>
              <a:ext cx="192" cy="240"/>
              <a:chOff x="2406" y="2976"/>
              <a:chExt cx="192" cy="240"/>
            </a:xfrm>
          </p:grpSpPr>
          <p:sp>
            <p:nvSpPr>
              <p:cNvPr id="85070" name="Oval 78"/>
              <p:cNvSpPr>
                <a:spLocks noChangeArrowheads="1"/>
              </p:cNvSpPr>
              <p:nvPr/>
            </p:nvSpPr>
            <p:spPr bwMode="auto">
              <a:xfrm>
                <a:off x="2406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1" name="Oval 79"/>
              <p:cNvSpPr>
                <a:spLocks noChangeArrowheads="1"/>
              </p:cNvSpPr>
              <p:nvPr/>
            </p:nvSpPr>
            <p:spPr bwMode="auto">
              <a:xfrm>
                <a:off x="2502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2" name="Oval 80"/>
              <p:cNvSpPr>
                <a:spLocks noChangeArrowheads="1"/>
              </p:cNvSpPr>
              <p:nvPr/>
            </p:nvSpPr>
            <p:spPr bwMode="auto">
              <a:xfrm>
                <a:off x="2550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3" name="Oval 81"/>
              <p:cNvSpPr>
                <a:spLocks noChangeArrowheads="1"/>
              </p:cNvSpPr>
              <p:nvPr/>
            </p:nvSpPr>
            <p:spPr bwMode="auto">
              <a:xfrm>
                <a:off x="2502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4" name="Oval 82"/>
              <p:cNvSpPr>
                <a:spLocks noChangeArrowheads="1"/>
              </p:cNvSpPr>
              <p:nvPr/>
            </p:nvSpPr>
            <p:spPr bwMode="auto">
              <a:xfrm>
                <a:off x="2406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5" name="Oval 83"/>
              <p:cNvSpPr>
                <a:spLocks noChangeArrowheads="1"/>
              </p:cNvSpPr>
              <p:nvPr/>
            </p:nvSpPr>
            <p:spPr bwMode="auto">
              <a:xfrm>
                <a:off x="2454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6" name="Oval 84"/>
              <p:cNvSpPr>
                <a:spLocks noChangeArrowheads="1"/>
              </p:cNvSpPr>
              <p:nvPr/>
            </p:nvSpPr>
            <p:spPr bwMode="auto">
              <a:xfrm>
                <a:off x="2550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7" name="Oval 85"/>
              <p:cNvSpPr>
                <a:spLocks noChangeArrowheads="1"/>
              </p:cNvSpPr>
              <p:nvPr/>
            </p:nvSpPr>
            <p:spPr bwMode="auto">
              <a:xfrm>
                <a:off x="2454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78" name="Oval 86"/>
              <p:cNvSpPr>
                <a:spLocks noChangeArrowheads="1"/>
              </p:cNvSpPr>
              <p:nvPr/>
            </p:nvSpPr>
            <p:spPr bwMode="auto">
              <a:xfrm>
                <a:off x="2454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87"/>
          <p:cNvGrpSpPr>
            <a:grpSpLocks/>
          </p:cNvGrpSpPr>
          <p:nvPr/>
        </p:nvGrpSpPr>
        <p:grpSpPr bwMode="auto">
          <a:xfrm>
            <a:off x="3133725" y="4572000"/>
            <a:ext cx="457200" cy="457200"/>
            <a:chOff x="1974" y="2880"/>
            <a:chExt cx="288" cy="288"/>
          </a:xfrm>
        </p:grpSpPr>
        <p:sp>
          <p:nvSpPr>
            <p:cNvPr id="85080" name="Oval 88"/>
            <p:cNvSpPr>
              <a:spLocks noChangeArrowheads="1"/>
            </p:cNvSpPr>
            <p:nvPr/>
          </p:nvSpPr>
          <p:spPr bwMode="auto">
            <a:xfrm>
              <a:off x="1974" y="288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89"/>
            <p:cNvGrpSpPr>
              <a:grpSpLocks/>
            </p:cNvGrpSpPr>
            <p:nvPr/>
          </p:nvGrpSpPr>
          <p:grpSpPr bwMode="auto">
            <a:xfrm>
              <a:off x="2022" y="2880"/>
              <a:ext cx="192" cy="240"/>
              <a:chOff x="2022" y="2880"/>
              <a:chExt cx="192" cy="240"/>
            </a:xfrm>
          </p:grpSpPr>
          <p:sp>
            <p:nvSpPr>
              <p:cNvPr id="85082" name="Oval 90"/>
              <p:cNvSpPr>
                <a:spLocks noChangeArrowheads="1"/>
              </p:cNvSpPr>
              <p:nvPr/>
            </p:nvSpPr>
            <p:spPr bwMode="auto">
              <a:xfrm>
                <a:off x="2022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3" name="Oval 91"/>
              <p:cNvSpPr>
                <a:spLocks noChangeArrowheads="1"/>
              </p:cNvSpPr>
              <p:nvPr/>
            </p:nvSpPr>
            <p:spPr bwMode="auto">
              <a:xfrm>
                <a:off x="2118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4" name="Oval 92"/>
              <p:cNvSpPr>
                <a:spLocks noChangeArrowheads="1"/>
              </p:cNvSpPr>
              <p:nvPr/>
            </p:nvSpPr>
            <p:spPr bwMode="auto">
              <a:xfrm>
                <a:off x="2166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5" name="Oval 93"/>
              <p:cNvSpPr>
                <a:spLocks noChangeArrowheads="1"/>
              </p:cNvSpPr>
              <p:nvPr/>
            </p:nvSpPr>
            <p:spPr bwMode="auto">
              <a:xfrm>
                <a:off x="2118" y="29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6" name="Oval 94"/>
              <p:cNvSpPr>
                <a:spLocks noChangeArrowheads="1"/>
              </p:cNvSpPr>
              <p:nvPr/>
            </p:nvSpPr>
            <p:spPr bwMode="auto">
              <a:xfrm>
                <a:off x="2022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7" name="Oval 95"/>
              <p:cNvSpPr>
                <a:spLocks noChangeArrowheads="1"/>
              </p:cNvSpPr>
              <p:nvPr/>
            </p:nvSpPr>
            <p:spPr bwMode="auto">
              <a:xfrm>
                <a:off x="2070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8" name="Oval 96"/>
              <p:cNvSpPr>
                <a:spLocks noChangeArrowheads="1"/>
              </p:cNvSpPr>
              <p:nvPr/>
            </p:nvSpPr>
            <p:spPr bwMode="auto">
              <a:xfrm>
                <a:off x="2166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89" name="Oval 97"/>
              <p:cNvSpPr>
                <a:spLocks noChangeArrowheads="1"/>
              </p:cNvSpPr>
              <p:nvPr/>
            </p:nvSpPr>
            <p:spPr bwMode="auto">
              <a:xfrm>
                <a:off x="2070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90" name="Oval 98"/>
              <p:cNvSpPr>
                <a:spLocks noChangeArrowheads="1"/>
              </p:cNvSpPr>
              <p:nvPr/>
            </p:nvSpPr>
            <p:spPr bwMode="auto">
              <a:xfrm>
                <a:off x="2070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8" name="Group 99"/>
          <p:cNvGrpSpPr>
            <a:grpSpLocks/>
          </p:cNvGrpSpPr>
          <p:nvPr/>
        </p:nvGrpSpPr>
        <p:grpSpPr bwMode="auto">
          <a:xfrm>
            <a:off x="3209925" y="2057400"/>
            <a:ext cx="457200" cy="457200"/>
            <a:chOff x="2022" y="1296"/>
            <a:chExt cx="288" cy="288"/>
          </a:xfrm>
        </p:grpSpPr>
        <p:sp>
          <p:nvSpPr>
            <p:cNvPr id="85092" name="Oval 100"/>
            <p:cNvSpPr>
              <a:spLocks noChangeArrowheads="1"/>
            </p:cNvSpPr>
            <p:nvPr/>
          </p:nvSpPr>
          <p:spPr bwMode="auto">
            <a:xfrm>
              <a:off x="2022" y="12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01"/>
            <p:cNvGrpSpPr>
              <a:grpSpLocks/>
            </p:cNvGrpSpPr>
            <p:nvPr/>
          </p:nvGrpSpPr>
          <p:grpSpPr bwMode="auto">
            <a:xfrm>
              <a:off x="2070" y="1296"/>
              <a:ext cx="192" cy="240"/>
              <a:chOff x="2070" y="1296"/>
              <a:chExt cx="192" cy="240"/>
            </a:xfrm>
          </p:grpSpPr>
          <p:sp>
            <p:nvSpPr>
              <p:cNvPr id="85094" name="Oval 102"/>
              <p:cNvSpPr>
                <a:spLocks noChangeArrowheads="1"/>
              </p:cNvSpPr>
              <p:nvPr/>
            </p:nvSpPr>
            <p:spPr bwMode="auto">
              <a:xfrm>
                <a:off x="2070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95" name="Oval 103"/>
              <p:cNvSpPr>
                <a:spLocks noChangeArrowheads="1"/>
              </p:cNvSpPr>
              <p:nvPr/>
            </p:nvSpPr>
            <p:spPr bwMode="auto">
              <a:xfrm>
                <a:off x="2166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96" name="Oval 104"/>
              <p:cNvSpPr>
                <a:spLocks noChangeArrowheads="1"/>
              </p:cNvSpPr>
              <p:nvPr/>
            </p:nvSpPr>
            <p:spPr bwMode="auto">
              <a:xfrm>
                <a:off x="221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97" name="Oval 105"/>
              <p:cNvSpPr>
                <a:spLocks noChangeArrowheads="1"/>
              </p:cNvSpPr>
              <p:nvPr/>
            </p:nvSpPr>
            <p:spPr bwMode="auto">
              <a:xfrm>
                <a:off x="2166" y="13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98" name="Oval 106"/>
              <p:cNvSpPr>
                <a:spLocks noChangeArrowheads="1"/>
              </p:cNvSpPr>
              <p:nvPr/>
            </p:nvSpPr>
            <p:spPr bwMode="auto">
              <a:xfrm>
                <a:off x="207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099" name="Oval 107"/>
              <p:cNvSpPr>
                <a:spLocks noChangeArrowheads="1"/>
              </p:cNvSpPr>
              <p:nvPr/>
            </p:nvSpPr>
            <p:spPr bwMode="auto">
              <a:xfrm>
                <a:off x="211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00" name="Oval 108"/>
              <p:cNvSpPr>
                <a:spLocks noChangeArrowheads="1"/>
              </p:cNvSpPr>
              <p:nvPr/>
            </p:nvSpPr>
            <p:spPr bwMode="auto">
              <a:xfrm>
                <a:off x="2214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01" name="Oval 109"/>
              <p:cNvSpPr>
                <a:spLocks noChangeArrowheads="1"/>
              </p:cNvSpPr>
              <p:nvPr/>
            </p:nvSpPr>
            <p:spPr bwMode="auto">
              <a:xfrm>
                <a:off x="2118" y="12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102" name="Oval 110"/>
              <p:cNvSpPr>
                <a:spLocks noChangeArrowheads="1"/>
              </p:cNvSpPr>
              <p:nvPr/>
            </p:nvSpPr>
            <p:spPr bwMode="auto">
              <a:xfrm>
                <a:off x="2118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5103" name="Rectangle 111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104" name="Rectangle 112"/>
          <p:cNvSpPr>
            <a:spLocks noChangeArrowheads="1"/>
          </p:cNvSpPr>
          <p:nvPr/>
        </p:nvSpPr>
        <p:spPr bwMode="auto">
          <a:xfrm>
            <a:off x="71438" y="123825"/>
            <a:ext cx="4241547" cy="10746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 dirty="0" smtClean="0">
                <a:latin typeface="Arial" charset="0"/>
              </a:rPr>
              <a:t>(1</a:t>
            </a:r>
            <a:r>
              <a:rPr kumimoji="0" lang="en-US" altLang="zh-CN" sz="3200" b="1" dirty="0">
                <a:latin typeface="Arial" charset="0"/>
              </a:rPr>
              <a:t>)  Termination by...</a:t>
            </a:r>
          </a:p>
          <a:p>
            <a:pPr eaLnBrk="0" hangingPunct="0"/>
            <a:r>
              <a:rPr kumimoji="0" lang="en-US" altLang="zh-CN" sz="3200" b="1" dirty="0">
                <a:solidFill>
                  <a:schemeClr val="tx2"/>
                </a:solidFill>
                <a:latin typeface="Arial" charset="0"/>
              </a:rPr>
              <a:t>         Diffusion</a:t>
            </a:r>
          </a:p>
        </p:txBody>
      </p:sp>
      <p:grpSp>
        <p:nvGrpSpPr>
          <p:cNvPr id="20" name="Group 113"/>
          <p:cNvGrpSpPr>
            <a:grpSpLocks/>
          </p:cNvGrpSpPr>
          <p:nvPr/>
        </p:nvGrpSpPr>
        <p:grpSpPr bwMode="auto">
          <a:xfrm>
            <a:off x="4352925" y="1143000"/>
            <a:ext cx="838200" cy="762000"/>
            <a:chOff x="2742" y="720"/>
            <a:chExt cx="528" cy="480"/>
          </a:xfrm>
        </p:grpSpPr>
        <p:sp>
          <p:nvSpPr>
            <p:cNvPr id="85106" name="Oval 114"/>
            <p:cNvSpPr>
              <a:spLocks noChangeArrowheads="1"/>
            </p:cNvSpPr>
            <p:nvPr/>
          </p:nvSpPr>
          <p:spPr bwMode="auto">
            <a:xfrm>
              <a:off x="2742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7" name="Oval 115"/>
            <p:cNvSpPr>
              <a:spLocks noChangeArrowheads="1"/>
            </p:cNvSpPr>
            <p:nvPr/>
          </p:nvSpPr>
          <p:spPr bwMode="auto">
            <a:xfrm>
              <a:off x="2982" y="11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8" name="Oval 116"/>
            <p:cNvSpPr>
              <a:spLocks noChangeArrowheads="1"/>
            </p:cNvSpPr>
            <p:nvPr/>
          </p:nvSpPr>
          <p:spPr bwMode="auto">
            <a:xfrm>
              <a:off x="3030" y="7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9" name="Oval 117"/>
            <p:cNvSpPr>
              <a:spLocks noChangeArrowheads="1"/>
            </p:cNvSpPr>
            <p:nvPr/>
          </p:nvSpPr>
          <p:spPr bwMode="auto">
            <a:xfrm>
              <a:off x="3222" y="7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10" name="Oval 118"/>
            <p:cNvSpPr>
              <a:spLocks noChangeArrowheads="1"/>
            </p:cNvSpPr>
            <p:nvPr/>
          </p:nvSpPr>
          <p:spPr bwMode="auto">
            <a:xfrm>
              <a:off x="2838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11" name="Oval 119"/>
            <p:cNvSpPr>
              <a:spLocks noChangeArrowheads="1"/>
            </p:cNvSpPr>
            <p:nvPr/>
          </p:nvSpPr>
          <p:spPr bwMode="auto">
            <a:xfrm>
              <a:off x="2886" y="8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12" name="Oval 120"/>
            <p:cNvSpPr>
              <a:spLocks noChangeArrowheads="1"/>
            </p:cNvSpPr>
            <p:nvPr/>
          </p:nvSpPr>
          <p:spPr bwMode="auto">
            <a:xfrm>
              <a:off x="3078" y="9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13" name="Oval 121"/>
            <p:cNvSpPr>
              <a:spLocks noChangeArrowheads="1"/>
            </p:cNvSpPr>
            <p:nvPr/>
          </p:nvSpPr>
          <p:spPr bwMode="auto">
            <a:xfrm>
              <a:off x="2838" y="7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14" name="Oval 122"/>
            <p:cNvSpPr>
              <a:spLocks noChangeArrowheads="1"/>
            </p:cNvSpPr>
            <p:nvPr/>
          </p:nvSpPr>
          <p:spPr bwMode="auto">
            <a:xfrm>
              <a:off x="2886" y="9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" name="Group 123"/>
          <p:cNvGrpSpPr>
            <a:grpSpLocks/>
          </p:cNvGrpSpPr>
          <p:nvPr/>
        </p:nvGrpSpPr>
        <p:grpSpPr bwMode="auto">
          <a:xfrm>
            <a:off x="4505325" y="5334000"/>
            <a:ext cx="838200" cy="762000"/>
            <a:chOff x="2838" y="3360"/>
            <a:chExt cx="528" cy="480"/>
          </a:xfrm>
        </p:grpSpPr>
        <p:sp>
          <p:nvSpPr>
            <p:cNvPr id="85116" name="Oval 124"/>
            <p:cNvSpPr>
              <a:spLocks noChangeArrowheads="1"/>
            </p:cNvSpPr>
            <p:nvPr/>
          </p:nvSpPr>
          <p:spPr bwMode="auto">
            <a:xfrm>
              <a:off x="2838" y="35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17" name="Oval 125"/>
            <p:cNvSpPr>
              <a:spLocks noChangeArrowheads="1"/>
            </p:cNvSpPr>
            <p:nvPr/>
          </p:nvSpPr>
          <p:spPr bwMode="auto">
            <a:xfrm>
              <a:off x="3078" y="37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18" name="Oval 126"/>
            <p:cNvSpPr>
              <a:spLocks noChangeArrowheads="1"/>
            </p:cNvSpPr>
            <p:nvPr/>
          </p:nvSpPr>
          <p:spPr bwMode="auto">
            <a:xfrm>
              <a:off x="3126" y="34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19" name="Oval 127"/>
            <p:cNvSpPr>
              <a:spLocks noChangeArrowheads="1"/>
            </p:cNvSpPr>
            <p:nvPr/>
          </p:nvSpPr>
          <p:spPr bwMode="auto">
            <a:xfrm>
              <a:off x="3318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20" name="Oval 128"/>
            <p:cNvSpPr>
              <a:spLocks noChangeArrowheads="1"/>
            </p:cNvSpPr>
            <p:nvPr/>
          </p:nvSpPr>
          <p:spPr bwMode="auto">
            <a:xfrm>
              <a:off x="2934" y="37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21" name="Oval 129"/>
            <p:cNvSpPr>
              <a:spLocks noChangeArrowheads="1"/>
            </p:cNvSpPr>
            <p:nvPr/>
          </p:nvSpPr>
          <p:spPr bwMode="auto">
            <a:xfrm>
              <a:off x="2982" y="34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22" name="Oval 130"/>
            <p:cNvSpPr>
              <a:spLocks noChangeArrowheads="1"/>
            </p:cNvSpPr>
            <p:nvPr/>
          </p:nvSpPr>
          <p:spPr bwMode="auto">
            <a:xfrm>
              <a:off x="3174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23" name="Oval 131"/>
            <p:cNvSpPr>
              <a:spLocks noChangeArrowheads="1"/>
            </p:cNvSpPr>
            <p:nvPr/>
          </p:nvSpPr>
          <p:spPr bwMode="auto">
            <a:xfrm>
              <a:off x="2934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24" name="Oval 132"/>
            <p:cNvSpPr>
              <a:spLocks noChangeArrowheads="1"/>
            </p:cNvSpPr>
            <p:nvPr/>
          </p:nvSpPr>
          <p:spPr bwMode="auto">
            <a:xfrm>
              <a:off x="2982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4953000" y="1752600"/>
            <a:ext cx="762000" cy="838200"/>
            <a:chOff x="3120" y="1104"/>
            <a:chExt cx="480" cy="528"/>
          </a:xfrm>
        </p:grpSpPr>
        <p:sp>
          <p:nvSpPr>
            <p:cNvPr id="86019" name="Oval 1027"/>
            <p:cNvSpPr>
              <a:spLocks noChangeArrowheads="1"/>
            </p:cNvSpPr>
            <p:nvPr/>
          </p:nvSpPr>
          <p:spPr bwMode="auto">
            <a:xfrm>
              <a:off x="3120" y="1104"/>
              <a:ext cx="480" cy="528"/>
            </a:xfrm>
            <a:prstGeom prst="ellipse">
              <a:avLst/>
            </a:prstGeom>
            <a:solidFill>
              <a:srgbClr val="DC008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0" name="AutoShape 1028"/>
            <p:cNvSpPr>
              <a:spLocks noChangeArrowheads="1"/>
            </p:cNvSpPr>
            <p:nvPr/>
          </p:nvSpPr>
          <p:spPr bwMode="auto">
            <a:xfrm rot="10800000" flipH="1">
              <a:off x="3216" y="1104"/>
              <a:ext cx="240" cy="384"/>
            </a:xfrm>
            <a:prstGeom prst="triangle">
              <a:avLst>
                <a:gd name="adj" fmla="val 49995"/>
              </a:avLst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29"/>
          <p:cNvGrpSpPr>
            <a:grpSpLocks/>
          </p:cNvGrpSpPr>
          <p:nvPr/>
        </p:nvGrpSpPr>
        <p:grpSpPr bwMode="auto">
          <a:xfrm>
            <a:off x="0" y="1077913"/>
            <a:ext cx="4265613" cy="5253037"/>
            <a:chOff x="0" y="679"/>
            <a:chExt cx="2687" cy="3309"/>
          </a:xfrm>
        </p:grpSpPr>
        <p:sp>
          <p:nvSpPr>
            <p:cNvPr id="86022" name="Rectangle 1030"/>
            <p:cNvSpPr>
              <a:spLocks noChangeArrowheads="1"/>
            </p:cNvSpPr>
            <p:nvPr/>
          </p:nvSpPr>
          <p:spPr bwMode="auto">
            <a:xfrm>
              <a:off x="0" y="1776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3" name="Rectangle 1031"/>
            <p:cNvSpPr>
              <a:spLocks noChangeArrowheads="1"/>
            </p:cNvSpPr>
            <p:nvPr/>
          </p:nvSpPr>
          <p:spPr bwMode="auto">
            <a:xfrm rot="18780000">
              <a:off x="932" y="1296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4" name="Rectangle 1032"/>
            <p:cNvSpPr>
              <a:spLocks noChangeArrowheads="1"/>
            </p:cNvSpPr>
            <p:nvPr/>
          </p:nvSpPr>
          <p:spPr bwMode="auto">
            <a:xfrm rot="13620000" flipH="1">
              <a:off x="988" y="2835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25" name="Rectangle 1033"/>
            <p:cNvSpPr>
              <a:spLocks noChangeArrowheads="1"/>
            </p:cNvSpPr>
            <p:nvPr/>
          </p:nvSpPr>
          <p:spPr bwMode="auto">
            <a:xfrm>
              <a:off x="1912" y="1200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34"/>
          <p:cNvGrpSpPr>
            <a:grpSpLocks/>
          </p:cNvGrpSpPr>
          <p:nvPr/>
        </p:nvGrpSpPr>
        <p:grpSpPr bwMode="auto">
          <a:xfrm>
            <a:off x="3057525" y="2819400"/>
            <a:ext cx="457200" cy="457200"/>
            <a:chOff x="1926" y="1776"/>
            <a:chExt cx="288" cy="288"/>
          </a:xfrm>
        </p:grpSpPr>
        <p:sp>
          <p:nvSpPr>
            <p:cNvPr id="86027" name="Oval 1035"/>
            <p:cNvSpPr>
              <a:spLocks noChangeArrowheads="1"/>
            </p:cNvSpPr>
            <p:nvPr/>
          </p:nvSpPr>
          <p:spPr bwMode="auto">
            <a:xfrm>
              <a:off x="1926" y="17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1036"/>
            <p:cNvGrpSpPr>
              <a:grpSpLocks/>
            </p:cNvGrpSpPr>
            <p:nvPr/>
          </p:nvGrpSpPr>
          <p:grpSpPr bwMode="auto">
            <a:xfrm>
              <a:off x="1974" y="1776"/>
              <a:ext cx="192" cy="240"/>
              <a:chOff x="1974" y="1776"/>
              <a:chExt cx="192" cy="240"/>
            </a:xfrm>
          </p:grpSpPr>
          <p:sp>
            <p:nvSpPr>
              <p:cNvPr id="86029" name="Oval 1037"/>
              <p:cNvSpPr>
                <a:spLocks noChangeArrowheads="1"/>
              </p:cNvSpPr>
              <p:nvPr/>
            </p:nvSpPr>
            <p:spPr bwMode="auto">
              <a:xfrm>
                <a:off x="1974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30" name="Oval 1038"/>
              <p:cNvSpPr>
                <a:spLocks noChangeArrowheads="1"/>
              </p:cNvSpPr>
              <p:nvPr/>
            </p:nvSpPr>
            <p:spPr bwMode="auto">
              <a:xfrm>
                <a:off x="2070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31" name="Oval 1039"/>
              <p:cNvSpPr>
                <a:spLocks noChangeArrowheads="1"/>
              </p:cNvSpPr>
              <p:nvPr/>
            </p:nvSpPr>
            <p:spPr bwMode="auto">
              <a:xfrm>
                <a:off x="2118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32" name="Oval 1040"/>
              <p:cNvSpPr>
                <a:spLocks noChangeArrowheads="1"/>
              </p:cNvSpPr>
              <p:nvPr/>
            </p:nvSpPr>
            <p:spPr bwMode="auto">
              <a:xfrm>
                <a:off x="2070" y="18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33" name="Oval 1041"/>
              <p:cNvSpPr>
                <a:spLocks noChangeArrowheads="1"/>
              </p:cNvSpPr>
              <p:nvPr/>
            </p:nvSpPr>
            <p:spPr bwMode="auto">
              <a:xfrm>
                <a:off x="1974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34" name="Oval 1042"/>
              <p:cNvSpPr>
                <a:spLocks noChangeArrowheads="1"/>
              </p:cNvSpPr>
              <p:nvPr/>
            </p:nvSpPr>
            <p:spPr bwMode="auto">
              <a:xfrm>
                <a:off x="2022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35" name="Oval 1043"/>
              <p:cNvSpPr>
                <a:spLocks noChangeArrowheads="1"/>
              </p:cNvSpPr>
              <p:nvPr/>
            </p:nvSpPr>
            <p:spPr bwMode="auto">
              <a:xfrm>
                <a:off x="2118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36" name="Oval 1044"/>
              <p:cNvSpPr>
                <a:spLocks noChangeArrowheads="1"/>
              </p:cNvSpPr>
              <p:nvPr/>
            </p:nvSpPr>
            <p:spPr bwMode="auto">
              <a:xfrm>
                <a:off x="2022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37" name="Oval 1045"/>
              <p:cNvSpPr>
                <a:spLocks noChangeArrowheads="1"/>
              </p:cNvSpPr>
              <p:nvPr/>
            </p:nvSpPr>
            <p:spPr bwMode="auto">
              <a:xfrm>
                <a:off x="2022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1046"/>
          <p:cNvGrpSpPr>
            <a:grpSpLocks/>
          </p:cNvGrpSpPr>
          <p:nvPr/>
        </p:nvGrpSpPr>
        <p:grpSpPr bwMode="auto">
          <a:xfrm>
            <a:off x="3057525" y="3962400"/>
            <a:ext cx="457200" cy="457200"/>
            <a:chOff x="1926" y="2496"/>
            <a:chExt cx="288" cy="288"/>
          </a:xfrm>
        </p:grpSpPr>
        <p:sp>
          <p:nvSpPr>
            <p:cNvPr id="86039" name="Oval 1047"/>
            <p:cNvSpPr>
              <a:spLocks noChangeArrowheads="1"/>
            </p:cNvSpPr>
            <p:nvPr/>
          </p:nvSpPr>
          <p:spPr bwMode="auto">
            <a:xfrm>
              <a:off x="1926" y="24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1048"/>
            <p:cNvGrpSpPr>
              <a:grpSpLocks/>
            </p:cNvGrpSpPr>
            <p:nvPr/>
          </p:nvGrpSpPr>
          <p:grpSpPr bwMode="auto">
            <a:xfrm>
              <a:off x="1974" y="2496"/>
              <a:ext cx="192" cy="240"/>
              <a:chOff x="1974" y="2496"/>
              <a:chExt cx="192" cy="240"/>
            </a:xfrm>
          </p:grpSpPr>
          <p:sp>
            <p:nvSpPr>
              <p:cNvPr id="86041" name="Oval 1049"/>
              <p:cNvSpPr>
                <a:spLocks noChangeArrowheads="1"/>
              </p:cNvSpPr>
              <p:nvPr/>
            </p:nvSpPr>
            <p:spPr bwMode="auto">
              <a:xfrm>
                <a:off x="1974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42" name="Oval 1050"/>
              <p:cNvSpPr>
                <a:spLocks noChangeArrowheads="1"/>
              </p:cNvSpPr>
              <p:nvPr/>
            </p:nvSpPr>
            <p:spPr bwMode="auto">
              <a:xfrm>
                <a:off x="2070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43" name="Oval 1051"/>
              <p:cNvSpPr>
                <a:spLocks noChangeArrowheads="1"/>
              </p:cNvSpPr>
              <p:nvPr/>
            </p:nvSpPr>
            <p:spPr bwMode="auto">
              <a:xfrm>
                <a:off x="2118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44" name="Oval 1052"/>
              <p:cNvSpPr>
                <a:spLocks noChangeArrowheads="1"/>
              </p:cNvSpPr>
              <p:nvPr/>
            </p:nvSpPr>
            <p:spPr bwMode="auto">
              <a:xfrm>
                <a:off x="2070" y="25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45" name="Oval 1053"/>
              <p:cNvSpPr>
                <a:spLocks noChangeArrowheads="1"/>
              </p:cNvSpPr>
              <p:nvPr/>
            </p:nvSpPr>
            <p:spPr bwMode="auto">
              <a:xfrm>
                <a:off x="1974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46" name="Oval 1054"/>
              <p:cNvSpPr>
                <a:spLocks noChangeArrowheads="1"/>
              </p:cNvSpPr>
              <p:nvPr/>
            </p:nvSpPr>
            <p:spPr bwMode="auto">
              <a:xfrm>
                <a:off x="2022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47" name="Oval 1055"/>
              <p:cNvSpPr>
                <a:spLocks noChangeArrowheads="1"/>
              </p:cNvSpPr>
              <p:nvPr/>
            </p:nvSpPr>
            <p:spPr bwMode="auto">
              <a:xfrm>
                <a:off x="2118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48" name="Oval 1056"/>
              <p:cNvSpPr>
                <a:spLocks noChangeArrowheads="1"/>
              </p:cNvSpPr>
              <p:nvPr/>
            </p:nvSpPr>
            <p:spPr bwMode="auto">
              <a:xfrm>
                <a:off x="2022" y="24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49" name="Oval 1057"/>
              <p:cNvSpPr>
                <a:spLocks noChangeArrowheads="1"/>
              </p:cNvSpPr>
              <p:nvPr/>
            </p:nvSpPr>
            <p:spPr bwMode="auto">
              <a:xfrm>
                <a:off x="2022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1058"/>
          <p:cNvGrpSpPr>
            <a:grpSpLocks/>
          </p:cNvGrpSpPr>
          <p:nvPr/>
        </p:nvGrpSpPr>
        <p:grpSpPr bwMode="auto">
          <a:xfrm>
            <a:off x="3743325" y="3429000"/>
            <a:ext cx="457200" cy="457200"/>
            <a:chOff x="2358" y="2160"/>
            <a:chExt cx="288" cy="288"/>
          </a:xfrm>
        </p:grpSpPr>
        <p:sp>
          <p:nvSpPr>
            <p:cNvPr id="86051" name="Oval 1059"/>
            <p:cNvSpPr>
              <a:spLocks noChangeArrowheads="1"/>
            </p:cNvSpPr>
            <p:nvPr/>
          </p:nvSpPr>
          <p:spPr bwMode="auto">
            <a:xfrm>
              <a:off x="2358" y="216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1060"/>
            <p:cNvGrpSpPr>
              <a:grpSpLocks/>
            </p:cNvGrpSpPr>
            <p:nvPr/>
          </p:nvGrpSpPr>
          <p:grpSpPr bwMode="auto">
            <a:xfrm>
              <a:off x="2406" y="2160"/>
              <a:ext cx="192" cy="240"/>
              <a:chOff x="2406" y="2160"/>
              <a:chExt cx="192" cy="240"/>
            </a:xfrm>
          </p:grpSpPr>
          <p:sp>
            <p:nvSpPr>
              <p:cNvPr id="86053" name="Oval 1061"/>
              <p:cNvSpPr>
                <a:spLocks noChangeArrowheads="1"/>
              </p:cNvSpPr>
              <p:nvPr/>
            </p:nvSpPr>
            <p:spPr bwMode="auto">
              <a:xfrm>
                <a:off x="2406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54" name="Oval 1062"/>
              <p:cNvSpPr>
                <a:spLocks noChangeArrowheads="1"/>
              </p:cNvSpPr>
              <p:nvPr/>
            </p:nvSpPr>
            <p:spPr bwMode="auto">
              <a:xfrm>
                <a:off x="2502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55" name="Oval 1063"/>
              <p:cNvSpPr>
                <a:spLocks noChangeArrowheads="1"/>
              </p:cNvSpPr>
              <p:nvPr/>
            </p:nvSpPr>
            <p:spPr bwMode="auto">
              <a:xfrm>
                <a:off x="2550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56" name="Oval 1064"/>
              <p:cNvSpPr>
                <a:spLocks noChangeArrowheads="1"/>
              </p:cNvSpPr>
              <p:nvPr/>
            </p:nvSpPr>
            <p:spPr bwMode="auto">
              <a:xfrm>
                <a:off x="2502" y="220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57" name="Oval 1065"/>
              <p:cNvSpPr>
                <a:spLocks noChangeArrowheads="1"/>
              </p:cNvSpPr>
              <p:nvPr/>
            </p:nvSpPr>
            <p:spPr bwMode="auto">
              <a:xfrm>
                <a:off x="2406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58" name="Oval 1066"/>
              <p:cNvSpPr>
                <a:spLocks noChangeArrowheads="1"/>
              </p:cNvSpPr>
              <p:nvPr/>
            </p:nvSpPr>
            <p:spPr bwMode="auto">
              <a:xfrm>
                <a:off x="2454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59" name="Oval 1067"/>
              <p:cNvSpPr>
                <a:spLocks noChangeArrowheads="1"/>
              </p:cNvSpPr>
              <p:nvPr/>
            </p:nvSpPr>
            <p:spPr bwMode="auto">
              <a:xfrm>
                <a:off x="2550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60" name="Oval 1068"/>
              <p:cNvSpPr>
                <a:spLocks noChangeArrowheads="1"/>
              </p:cNvSpPr>
              <p:nvPr/>
            </p:nvSpPr>
            <p:spPr bwMode="auto">
              <a:xfrm>
                <a:off x="2454" y="216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61" name="Oval 1069"/>
              <p:cNvSpPr>
                <a:spLocks noChangeArrowheads="1"/>
              </p:cNvSpPr>
              <p:nvPr/>
            </p:nvSpPr>
            <p:spPr bwMode="auto">
              <a:xfrm>
                <a:off x="2454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" name="Group 1070"/>
          <p:cNvGrpSpPr>
            <a:grpSpLocks/>
          </p:cNvGrpSpPr>
          <p:nvPr/>
        </p:nvGrpSpPr>
        <p:grpSpPr bwMode="auto">
          <a:xfrm>
            <a:off x="3895725" y="2362200"/>
            <a:ext cx="457200" cy="457200"/>
            <a:chOff x="2454" y="1488"/>
            <a:chExt cx="288" cy="288"/>
          </a:xfrm>
        </p:grpSpPr>
        <p:sp>
          <p:nvSpPr>
            <p:cNvPr id="86063" name="Oval 1071"/>
            <p:cNvSpPr>
              <a:spLocks noChangeArrowheads="1"/>
            </p:cNvSpPr>
            <p:nvPr/>
          </p:nvSpPr>
          <p:spPr bwMode="auto">
            <a:xfrm>
              <a:off x="2454" y="1488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72"/>
            <p:cNvGrpSpPr>
              <a:grpSpLocks/>
            </p:cNvGrpSpPr>
            <p:nvPr/>
          </p:nvGrpSpPr>
          <p:grpSpPr bwMode="auto">
            <a:xfrm>
              <a:off x="2502" y="1488"/>
              <a:ext cx="192" cy="240"/>
              <a:chOff x="2502" y="1488"/>
              <a:chExt cx="192" cy="240"/>
            </a:xfrm>
          </p:grpSpPr>
          <p:sp>
            <p:nvSpPr>
              <p:cNvPr id="86065" name="Oval 1073"/>
              <p:cNvSpPr>
                <a:spLocks noChangeArrowheads="1"/>
              </p:cNvSpPr>
              <p:nvPr/>
            </p:nvSpPr>
            <p:spPr bwMode="auto">
              <a:xfrm>
                <a:off x="2502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66" name="Oval 1074"/>
              <p:cNvSpPr>
                <a:spLocks noChangeArrowheads="1"/>
              </p:cNvSpPr>
              <p:nvPr/>
            </p:nvSpPr>
            <p:spPr bwMode="auto">
              <a:xfrm>
                <a:off x="2598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67" name="Oval 1075"/>
              <p:cNvSpPr>
                <a:spLocks noChangeArrowheads="1"/>
              </p:cNvSpPr>
              <p:nvPr/>
            </p:nvSpPr>
            <p:spPr bwMode="auto">
              <a:xfrm>
                <a:off x="264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68" name="Oval 1076"/>
              <p:cNvSpPr>
                <a:spLocks noChangeArrowheads="1"/>
              </p:cNvSpPr>
              <p:nvPr/>
            </p:nvSpPr>
            <p:spPr bwMode="auto">
              <a:xfrm>
                <a:off x="2598" y="153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69" name="Oval 1077"/>
              <p:cNvSpPr>
                <a:spLocks noChangeArrowheads="1"/>
              </p:cNvSpPr>
              <p:nvPr/>
            </p:nvSpPr>
            <p:spPr bwMode="auto">
              <a:xfrm>
                <a:off x="2502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70" name="Oval 1078"/>
              <p:cNvSpPr>
                <a:spLocks noChangeArrowheads="1"/>
              </p:cNvSpPr>
              <p:nvPr/>
            </p:nvSpPr>
            <p:spPr bwMode="auto">
              <a:xfrm>
                <a:off x="2550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71" name="Oval 1079"/>
              <p:cNvSpPr>
                <a:spLocks noChangeArrowheads="1"/>
              </p:cNvSpPr>
              <p:nvPr/>
            </p:nvSpPr>
            <p:spPr bwMode="auto">
              <a:xfrm>
                <a:off x="2646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72" name="Oval 1080"/>
              <p:cNvSpPr>
                <a:spLocks noChangeArrowheads="1"/>
              </p:cNvSpPr>
              <p:nvPr/>
            </p:nvSpPr>
            <p:spPr bwMode="auto">
              <a:xfrm>
                <a:off x="255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73" name="Oval 1081"/>
              <p:cNvSpPr>
                <a:spLocks noChangeArrowheads="1"/>
              </p:cNvSpPr>
              <p:nvPr/>
            </p:nvSpPr>
            <p:spPr bwMode="auto">
              <a:xfrm>
                <a:off x="2550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6074" name="Oval 1082"/>
          <p:cNvSpPr>
            <a:spLocks noChangeArrowheads="1"/>
          </p:cNvSpPr>
          <p:nvPr/>
        </p:nvSpPr>
        <p:spPr bwMode="auto">
          <a:xfrm>
            <a:off x="4048125" y="4038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1083"/>
          <p:cNvGrpSpPr>
            <a:grpSpLocks/>
          </p:cNvGrpSpPr>
          <p:nvPr/>
        </p:nvGrpSpPr>
        <p:grpSpPr bwMode="auto">
          <a:xfrm>
            <a:off x="5114925" y="1371600"/>
            <a:ext cx="838200" cy="762000"/>
            <a:chOff x="3222" y="864"/>
            <a:chExt cx="528" cy="480"/>
          </a:xfrm>
        </p:grpSpPr>
        <p:sp>
          <p:nvSpPr>
            <p:cNvPr id="86076" name="Oval 1084"/>
            <p:cNvSpPr>
              <a:spLocks noChangeArrowheads="1"/>
            </p:cNvSpPr>
            <p:nvPr/>
          </p:nvSpPr>
          <p:spPr bwMode="auto">
            <a:xfrm>
              <a:off x="3222" y="10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7" name="Oval 1085"/>
            <p:cNvSpPr>
              <a:spLocks noChangeArrowheads="1"/>
            </p:cNvSpPr>
            <p:nvPr/>
          </p:nvSpPr>
          <p:spPr bwMode="auto">
            <a:xfrm>
              <a:off x="3462" y="129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8" name="Oval 1086"/>
            <p:cNvSpPr>
              <a:spLocks noChangeArrowheads="1"/>
            </p:cNvSpPr>
            <p:nvPr/>
          </p:nvSpPr>
          <p:spPr bwMode="auto">
            <a:xfrm>
              <a:off x="3510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79" name="Oval 1087"/>
            <p:cNvSpPr>
              <a:spLocks noChangeArrowheads="1"/>
            </p:cNvSpPr>
            <p:nvPr/>
          </p:nvSpPr>
          <p:spPr bwMode="auto">
            <a:xfrm>
              <a:off x="3702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0" name="Oval 1088"/>
            <p:cNvSpPr>
              <a:spLocks noChangeArrowheads="1"/>
            </p:cNvSpPr>
            <p:nvPr/>
          </p:nvSpPr>
          <p:spPr bwMode="auto">
            <a:xfrm>
              <a:off x="3318" y="124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1" name="Oval 1089"/>
            <p:cNvSpPr>
              <a:spLocks noChangeArrowheads="1"/>
            </p:cNvSpPr>
            <p:nvPr/>
          </p:nvSpPr>
          <p:spPr bwMode="auto">
            <a:xfrm>
              <a:off x="3366" y="9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2" name="Oval 1090"/>
            <p:cNvSpPr>
              <a:spLocks noChangeArrowheads="1"/>
            </p:cNvSpPr>
            <p:nvPr/>
          </p:nvSpPr>
          <p:spPr bwMode="auto">
            <a:xfrm>
              <a:off x="3558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3" name="Oval 1091"/>
            <p:cNvSpPr>
              <a:spLocks noChangeArrowheads="1"/>
            </p:cNvSpPr>
            <p:nvPr/>
          </p:nvSpPr>
          <p:spPr bwMode="auto">
            <a:xfrm>
              <a:off x="3318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4" name="Oval 1092"/>
            <p:cNvSpPr>
              <a:spLocks noChangeArrowheads="1"/>
            </p:cNvSpPr>
            <p:nvPr/>
          </p:nvSpPr>
          <p:spPr bwMode="auto">
            <a:xfrm>
              <a:off x="3366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093"/>
          <p:cNvGrpSpPr>
            <a:grpSpLocks/>
          </p:cNvGrpSpPr>
          <p:nvPr/>
        </p:nvGrpSpPr>
        <p:grpSpPr bwMode="auto">
          <a:xfrm>
            <a:off x="6569075" y="82550"/>
            <a:ext cx="2501900" cy="6692900"/>
            <a:chOff x="4138" y="52"/>
            <a:chExt cx="1576" cy="4216"/>
          </a:xfrm>
        </p:grpSpPr>
        <p:sp>
          <p:nvSpPr>
            <p:cNvPr id="86086" name="Oval 1094"/>
            <p:cNvSpPr>
              <a:spLocks noChangeArrowheads="1"/>
            </p:cNvSpPr>
            <p:nvPr/>
          </p:nvSpPr>
          <p:spPr bwMode="auto">
            <a:xfrm>
              <a:off x="4138" y="52"/>
              <a:ext cx="952" cy="4216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87" name="Rectangle 1095"/>
            <p:cNvSpPr>
              <a:spLocks noChangeArrowheads="1"/>
            </p:cNvSpPr>
            <p:nvPr/>
          </p:nvSpPr>
          <p:spPr bwMode="auto">
            <a:xfrm>
              <a:off x="4666" y="52"/>
              <a:ext cx="1048" cy="421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096"/>
          <p:cNvGrpSpPr>
            <a:grpSpLocks/>
          </p:cNvGrpSpPr>
          <p:nvPr/>
        </p:nvGrpSpPr>
        <p:grpSpPr bwMode="auto">
          <a:xfrm>
            <a:off x="6257925" y="914400"/>
            <a:ext cx="914400" cy="4724400"/>
            <a:chOff x="3942" y="576"/>
            <a:chExt cx="576" cy="2976"/>
          </a:xfrm>
        </p:grpSpPr>
        <p:sp>
          <p:nvSpPr>
            <p:cNvPr id="86089" name="AutoShape 1097"/>
            <p:cNvSpPr>
              <a:spLocks noChangeArrowheads="1"/>
            </p:cNvSpPr>
            <p:nvPr/>
          </p:nvSpPr>
          <p:spPr bwMode="auto">
            <a:xfrm>
              <a:off x="4134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0" name="AutoShape 1098"/>
            <p:cNvSpPr>
              <a:spLocks noChangeArrowheads="1"/>
            </p:cNvSpPr>
            <p:nvPr/>
          </p:nvSpPr>
          <p:spPr bwMode="auto">
            <a:xfrm>
              <a:off x="3990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1" name="AutoShape 1099"/>
            <p:cNvSpPr>
              <a:spLocks noChangeArrowheads="1"/>
            </p:cNvSpPr>
            <p:nvPr/>
          </p:nvSpPr>
          <p:spPr bwMode="auto">
            <a:xfrm>
              <a:off x="3990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2" name="AutoShape 1100"/>
            <p:cNvSpPr>
              <a:spLocks noChangeArrowheads="1"/>
            </p:cNvSpPr>
            <p:nvPr/>
          </p:nvSpPr>
          <p:spPr bwMode="auto">
            <a:xfrm>
              <a:off x="3942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93" name="AutoShape 1101"/>
            <p:cNvSpPr>
              <a:spLocks noChangeArrowheads="1"/>
            </p:cNvSpPr>
            <p:nvPr/>
          </p:nvSpPr>
          <p:spPr bwMode="auto">
            <a:xfrm>
              <a:off x="4086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1102"/>
          <p:cNvGrpSpPr>
            <a:grpSpLocks/>
          </p:cNvGrpSpPr>
          <p:nvPr/>
        </p:nvGrpSpPr>
        <p:grpSpPr bwMode="auto">
          <a:xfrm>
            <a:off x="3743325" y="4724400"/>
            <a:ext cx="457200" cy="457200"/>
            <a:chOff x="2358" y="2976"/>
            <a:chExt cx="288" cy="288"/>
          </a:xfrm>
        </p:grpSpPr>
        <p:sp>
          <p:nvSpPr>
            <p:cNvPr id="86095" name="Oval 1103"/>
            <p:cNvSpPr>
              <a:spLocks noChangeArrowheads="1"/>
            </p:cNvSpPr>
            <p:nvPr/>
          </p:nvSpPr>
          <p:spPr bwMode="auto">
            <a:xfrm>
              <a:off x="2358" y="29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" name="Group 1104"/>
            <p:cNvGrpSpPr>
              <a:grpSpLocks/>
            </p:cNvGrpSpPr>
            <p:nvPr/>
          </p:nvGrpSpPr>
          <p:grpSpPr bwMode="auto">
            <a:xfrm>
              <a:off x="2406" y="2976"/>
              <a:ext cx="192" cy="240"/>
              <a:chOff x="2406" y="2976"/>
              <a:chExt cx="192" cy="240"/>
            </a:xfrm>
          </p:grpSpPr>
          <p:sp>
            <p:nvSpPr>
              <p:cNvPr id="86097" name="Oval 1105"/>
              <p:cNvSpPr>
                <a:spLocks noChangeArrowheads="1"/>
              </p:cNvSpPr>
              <p:nvPr/>
            </p:nvSpPr>
            <p:spPr bwMode="auto">
              <a:xfrm>
                <a:off x="2406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98" name="Oval 1106"/>
              <p:cNvSpPr>
                <a:spLocks noChangeArrowheads="1"/>
              </p:cNvSpPr>
              <p:nvPr/>
            </p:nvSpPr>
            <p:spPr bwMode="auto">
              <a:xfrm>
                <a:off x="2502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099" name="Oval 1107"/>
              <p:cNvSpPr>
                <a:spLocks noChangeArrowheads="1"/>
              </p:cNvSpPr>
              <p:nvPr/>
            </p:nvSpPr>
            <p:spPr bwMode="auto">
              <a:xfrm>
                <a:off x="2550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00" name="Oval 1108"/>
              <p:cNvSpPr>
                <a:spLocks noChangeArrowheads="1"/>
              </p:cNvSpPr>
              <p:nvPr/>
            </p:nvSpPr>
            <p:spPr bwMode="auto">
              <a:xfrm>
                <a:off x="2502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01" name="Oval 1109"/>
              <p:cNvSpPr>
                <a:spLocks noChangeArrowheads="1"/>
              </p:cNvSpPr>
              <p:nvPr/>
            </p:nvSpPr>
            <p:spPr bwMode="auto">
              <a:xfrm>
                <a:off x="2406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02" name="Oval 1110"/>
              <p:cNvSpPr>
                <a:spLocks noChangeArrowheads="1"/>
              </p:cNvSpPr>
              <p:nvPr/>
            </p:nvSpPr>
            <p:spPr bwMode="auto">
              <a:xfrm>
                <a:off x="2454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03" name="Oval 1111"/>
              <p:cNvSpPr>
                <a:spLocks noChangeArrowheads="1"/>
              </p:cNvSpPr>
              <p:nvPr/>
            </p:nvSpPr>
            <p:spPr bwMode="auto">
              <a:xfrm>
                <a:off x="2550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04" name="Oval 1112"/>
              <p:cNvSpPr>
                <a:spLocks noChangeArrowheads="1"/>
              </p:cNvSpPr>
              <p:nvPr/>
            </p:nvSpPr>
            <p:spPr bwMode="auto">
              <a:xfrm>
                <a:off x="2454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05" name="Oval 1113"/>
              <p:cNvSpPr>
                <a:spLocks noChangeArrowheads="1"/>
              </p:cNvSpPr>
              <p:nvPr/>
            </p:nvSpPr>
            <p:spPr bwMode="auto">
              <a:xfrm>
                <a:off x="2454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1114"/>
          <p:cNvGrpSpPr>
            <a:grpSpLocks/>
          </p:cNvGrpSpPr>
          <p:nvPr/>
        </p:nvGrpSpPr>
        <p:grpSpPr bwMode="auto">
          <a:xfrm>
            <a:off x="3133725" y="4572000"/>
            <a:ext cx="457200" cy="457200"/>
            <a:chOff x="1974" y="2880"/>
            <a:chExt cx="288" cy="288"/>
          </a:xfrm>
        </p:grpSpPr>
        <p:sp>
          <p:nvSpPr>
            <p:cNvPr id="86107" name="Oval 1115"/>
            <p:cNvSpPr>
              <a:spLocks noChangeArrowheads="1"/>
            </p:cNvSpPr>
            <p:nvPr/>
          </p:nvSpPr>
          <p:spPr bwMode="auto">
            <a:xfrm>
              <a:off x="1974" y="288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1116"/>
            <p:cNvGrpSpPr>
              <a:grpSpLocks/>
            </p:cNvGrpSpPr>
            <p:nvPr/>
          </p:nvGrpSpPr>
          <p:grpSpPr bwMode="auto">
            <a:xfrm>
              <a:off x="2022" y="2880"/>
              <a:ext cx="192" cy="240"/>
              <a:chOff x="2022" y="2880"/>
              <a:chExt cx="192" cy="240"/>
            </a:xfrm>
          </p:grpSpPr>
          <p:sp>
            <p:nvSpPr>
              <p:cNvPr id="86109" name="Oval 1117"/>
              <p:cNvSpPr>
                <a:spLocks noChangeArrowheads="1"/>
              </p:cNvSpPr>
              <p:nvPr/>
            </p:nvSpPr>
            <p:spPr bwMode="auto">
              <a:xfrm>
                <a:off x="2022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10" name="Oval 1118"/>
              <p:cNvSpPr>
                <a:spLocks noChangeArrowheads="1"/>
              </p:cNvSpPr>
              <p:nvPr/>
            </p:nvSpPr>
            <p:spPr bwMode="auto">
              <a:xfrm>
                <a:off x="2118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11" name="Oval 1119"/>
              <p:cNvSpPr>
                <a:spLocks noChangeArrowheads="1"/>
              </p:cNvSpPr>
              <p:nvPr/>
            </p:nvSpPr>
            <p:spPr bwMode="auto">
              <a:xfrm>
                <a:off x="2166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12" name="Oval 1120"/>
              <p:cNvSpPr>
                <a:spLocks noChangeArrowheads="1"/>
              </p:cNvSpPr>
              <p:nvPr/>
            </p:nvSpPr>
            <p:spPr bwMode="auto">
              <a:xfrm>
                <a:off x="2118" y="29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13" name="Oval 1121"/>
              <p:cNvSpPr>
                <a:spLocks noChangeArrowheads="1"/>
              </p:cNvSpPr>
              <p:nvPr/>
            </p:nvSpPr>
            <p:spPr bwMode="auto">
              <a:xfrm>
                <a:off x="2022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14" name="Oval 1122"/>
              <p:cNvSpPr>
                <a:spLocks noChangeArrowheads="1"/>
              </p:cNvSpPr>
              <p:nvPr/>
            </p:nvSpPr>
            <p:spPr bwMode="auto">
              <a:xfrm>
                <a:off x="2070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15" name="Oval 1123"/>
              <p:cNvSpPr>
                <a:spLocks noChangeArrowheads="1"/>
              </p:cNvSpPr>
              <p:nvPr/>
            </p:nvSpPr>
            <p:spPr bwMode="auto">
              <a:xfrm>
                <a:off x="2166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16" name="Oval 1124"/>
              <p:cNvSpPr>
                <a:spLocks noChangeArrowheads="1"/>
              </p:cNvSpPr>
              <p:nvPr/>
            </p:nvSpPr>
            <p:spPr bwMode="auto">
              <a:xfrm>
                <a:off x="2070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17" name="Oval 1125"/>
              <p:cNvSpPr>
                <a:spLocks noChangeArrowheads="1"/>
              </p:cNvSpPr>
              <p:nvPr/>
            </p:nvSpPr>
            <p:spPr bwMode="auto">
              <a:xfrm>
                <a:off x="2070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" name="Group 1126"/>
          <p:cNvGrpSpPr>
            <a:grpSpLocks/>
          </p:cNvGrpSpPr>
          <p:nvPr/>
        </p:nvGrpSpPr>
        <p:grpSpPr bwMode="auto">
          <a:xfrm>
            <a:off x="3209925" y="2057400"/>
            <a:ext cx="457200" cy="457200"/>
            <a:chOff x="2022" y="1296"/>
            <a:chExt cx="288" cy="288"/>
          </a:xfrm>
        </p:grpSpPr>
        <p:sp>
          <p:nvSpPr>
            <p:cNvPr id="86119" name="Oval 1127"/>
            <p:cNvSpPr>
              <a:spLocks noChangeArrowheads="1"/>
            </p:cNvSpPr>
            <p:nvPr/>
          </p:nvSpPr>
          <p:spPr bwMode="auto">
            <a:xfrm>
              <a:off x="2022" y="12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" name="Group 1128"/>
            <p:cNvGrpSpPr>
              <a:grpSpLocks/>
            </p:cNvGrpSpPr>
            <p:nvPr/>
          </p:nvGrpSpPr>
          <p:grpSpPr bwMode="auto">
            <a:xfrm>
              <a:off x="2070" y="1296"/>
              <a:ext cx="192" cy="240"/>
              <a:chOff x="2070" y="1296"/>
              <a:chExt cx="192" cy="240"/>
            </a:xfrm>
          </p:grpSpPr>
          <p:sp>
            <p:nvSpPr>
              <p:cNvPr id="86121" name="Oval 1129"/>
              <p:cNvSpPr>
                <a:spLocks noChangeArrowheads="1"/>
              </p:cNvSpPr>
              <p:nvPr/>
            </p:nvSpPr>
            <p:spPr bwMode="auto">
              <a:xfrm>
                <a:off x="2070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2" name="Oval 1130"/>
              <p:cNvSpPr>
                <a:spLocks noChangeArrowheads="1"/>
              </p:cNvSpPr>
              <p:nvPr/>
            </p:nvSpPr>
            <p:spPr bwMode="auto">
              <a:xfrm>
                <a:off x="2166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3" name="Oval 1131"/>
              <p:cNvSpPr>
                <a:spLocks noChangeArrowheads="1"/>
              </p:cNvSpPr>
              <p:nvPr/>
            </p:nvSpPr>
            <p:spPr bwMode="auto">
              <a:xfrm>
                <a:off x="221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4" name="Oval 1132"/>
              <p:cNvSpPr>
                <a:spLocks noChangeArrowheads="1"/>
              </p:cNvSpPr>
              <p:nvPr/>
            </p:nvSpPr>
            <p:spPr bwMode="auto">
              <a:xfrm>
                <a:off x="2166" y="13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5" name="Oval 1133"/>
              <p:cNvSpPr>
                <a:spLocks noChangeArrowheads="1"/>
              </p:cNvSpPr>
              <p:nvPr/>
            </p:nvSpPr>
            <p:spPr bwMode="auto">
              <a:xfrm>
                <a:off x="207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6" name="Oval 1134"/>
              <p:cNvSpPr>
                <a:spLocks noChangeArrowheads="1"/>
              </p:cNvSpPr>
              <p:nvPr/>
            </p:nvSpPr>
            <p:spPr bwMode="auto">
              <a:xfrm>
                <a:off x="211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7" name="Oval 1135"/>
              <p:cNvSpPr>
                <a:spLocks noChangeArrowheads="1"/>
              </p:cNvSpPr>
              <p:nvPr/>
            </p:nvSpPr>
            <p:spPr bwMode="auto">
              <a:xfrm>
                <a:off x="2214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8" name="Oval 1136"/>
              <p:cNvSpPr>
                <a:spLocks noChangeArrowheads="1"/>
              </p:cNvSpPr>
              <p:nvPr/>
            </p:nvSpPr>
            <p:spPr bwMode="auto">
              <a:xfrm>
                <a:off x="2118" y="12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129" name="Oval 1137"/>
              <p:cNvSpPr>
                <a:spLocks noChangeArrowheads="1"/>
              </p:cNvSpPr>
              <p:nvPr/>
            </p:nvSpPr>
            <p:spPr bwMode="auto">
              <a:xfrm>
                <a:off x="2118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6130" name="Rectangle 1138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131" name="Rectangle 1139"/>
          <p:cNvSpPr>
            <a:spLocks noChangeArrowheads="1"/>
          </p:cNvSpPr>
          <p:nvPr/>
        </p:nvSpPr>
        <p:spPr bwMode="auto">
          <a:xfrm>
            <a:off x="71438" y="123825"/>
            <a:ext cx="4667946" cy="10746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 dirty="0" smtClean="0">
                <a:latin typeface="Arial" charset="0"/>
              </a:rPr>
              <a:t>(2</a:t>
            </a:r>
            <a:r>
              <a:rPr kumimoji="0" lang="en-US" altLang="zh-CN" sz="3200" b="1" dirty="0">
                <a:latin typeface="Arial" charset="0"/>
              </a:rPr>
              <a:t>)  Termination by...</a:t>
            </a:r>
          </a:p>
          <a:p>
            <a:pPr eaLnBrk="0" hangingPunct="0"/>
            <a:r>
              <a:rPr kumimoji="0" lang="en-US" altLang="zh-CN" sz="3200" b="1" dirty="0">
                <a:solidFill>
                  <a:schemeClr val="tx2"/>
                </a:solidFill>
                <a:latin typeface="Arial" charset="0"/>
              </a:rPr>
              <a:t>Enzymatic degradation</a:t>
            </a:r>
          </a:p>
        </p:txBody>
      </p:sp>
      <p:grpSp>
        <p:nvGrpSpPr>
          <p:cNvPr id="21" name="Group 1140"/>
          <p:cNvGrpSpPr>
            <a:grpSpLocks/>
          </p:cNvGrpSpPr>
          <p:nvPr/>
        </p:nvGrpSpPr>
        <p:grpSpPr bwMode="auto">
          <a:xfrm>
            <a:off x="4352925" y="1143000"/>
            <a:ext cx="838200" cy="762000"/>
            <a:chOff x="2742" y="720"/>
            <a:chExt cx="528" cy="480"/>
          </a:xfrm>
        </p:grpSpPr>
        <p:sp>
          <p:nvSpPr>
            <p:cNvPr id="86133" name="Oval 1141"/>
            <p:cNvSpPr>
              <a:spLocks noChangeArrowheads="1"/>
            </p:cNvSpPr>
            <p:nvPr/>
          </p:nvSpPr>
          <p:spPr bwMode="auto">
            <a:xfrm>
              <a:off x="2742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34" name="Oval 1142"/>
            <p:cNvSpPr>
              <a:spLocks noChangeArrowheads="1"/>
            </p:cNvSpPr>
            <p:nvPr/>
          </p:nvSpPr>
          <p:spPr bwMode="auto">
            <a:xfrm>
              <a:off x="2982" y="11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35" name="Oval 1143"/>
            <p:cNvSpPr>
              <a:spLocks noChangeArrowheads="1"/>
            </p:cNvSpPr>
            <p:nvPr/>
          </p:nvSpPr>
          <p:spPr bwMode="auto">
            <a:xfrm>
              <a:off x="3030" y="7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36" name="Oval 1144"/>
            <p:cNvSpPr>
              <a:spLocks noChangeArrowheads="1"/>
            </p:cNvSpPr>
            <p:nvPr/>
          </p:nvSpPr>
          <p:spPr bwMode="auto">
            <a:xfrm>
              <a:off x="3222" y="7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37" name="Oval 1145"/>
            <p:cNvSpPr>
              <a:spLocks noChangeArrowheads="1"/>
            </p:cNvSpPr>
            <p:nvPr/>
          </p:nvSpPr>
          <p:spPr bwMode="auto">
            <a:xfrm>
              <a:off x="2838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38" name="Oval 1146"/>
            <p:cNvSpPr>
              <a:spLocks noChangeArrowheads="1"/>
            </p:cNvSpPr>
            <p:nvPr/>
          </p:nvSpPr>
          <p:spPr bwMode="auto">
            <a:xfrm>
              <a:off x="2886" y="81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39" name="Oval 1147"/>
            <p:cNvSpPr>
              <a:spLocks noChangeArrowheads="1"/>
            </p:cNvSpPr>
            <p:nvPr/>
          </p:nvSpPr>
          <p:spPr bwMode="auto">
            <a:xfrm>
              <a:off x="3078" y="9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0" name="Oval 1148"/>
            <p:cNvSpPr>
              <a:spLocks noChangeArrowheads="1"/>
            </p:cNvSpPr>
            <p:nvPr/>
          </p:nvSpPr>
          <p:spPr bwMode="auto">
            <a:xfrm>
              <a:off x="2838" y="7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1" name="Oval 1149"/>
            <p:cNvSpPr>
              <a:spLocks noChangeArrowheads="1"/>
            </p:cNvSpPr>
            <p:nvPr/>
          </p:nvSpPr>
          <p:spPr bwMode="auto">
            <a:xfrm>
              <a:off x="2886" y="9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150"/>
          <p:cNvGrpSpPr>
            <a:grpSpLocks/>
          </p:cNvGrpSpPr>
          <p:nvPr/>
        </p:nvGrpSpPr>
        <p:grpSpPr bwMode="auto">
          <a:xfrm>
            <a:off x="4505325" y="5334000"/>
            <a:ext cx="838200" cy="762000"/>
            <a:chOff x="2838" y="3360"/>
            <a:chExt cx="528" cy="480"/>
          </a:xfrm>
        </p:grpSpPr>
        <p:sp>
          <p:nvSpPr>
            <p:cNvPr id="86143" name="Oval 1151"/>
            <p:cNvSpPr>
              <a:spLocks noChangeArrowheads="1"/>
            </p:cNvSpPr>
            <p:nvPr/>
          </p:nvSpPr>
          <p:spPr bwMode="auto">
            <a:xfrm>
              <a:off x="2838" y="35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4" name="Oval 1152"/>
            <p:cNvSpPr>
              <a:spLocks noChangeArrowheads="1"/>
            </p:cNvSpPr>
            <p:nvPr/>
          </p:nvSpPr>
          <p:spPr bwMode="auto">
            <a:xfrm>
              <a:off x="3078" y="37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5" name="Oval 1153"/>
            <p:cNvSpPr>
              <a:spLocks noChangeArrowheads="1"/>
            </p:cNvSpPr>
            <p:nvPr/>
          </p:nvSpPr>
          <p:spPr bwMode="auto">
            <a:xfrm>
              <a:off x="3126" y="34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6" name="Oval 1154"/>
            <p:cNvSpPr>
              <a:spLocks noChangeArrowheads="1"/>
            </p:cNvSpPr>
            <p:nvPr/>
          </p:nvSpPr>
          <p:spPr bwMode="auto">
            <a:xfrm>
              <a:off x="3318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7" name="Oval 1155"/>
            <p:cNvSpPr>
              <a:spLocks noChangeArrowheads="1"/>
            </p:cNvSpPr>
            <p:nvPr/>
          </p:nvSpPr>
          <p:spPr bwMode="auto">
            <a:xfrm>
              <a:off x="2934" y="37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8" name="Oval 1156"/>
            <p:cNvSpPr>
              <a:spLocks noChangeArrowheads="1"/>
            </p:cNvSpPr>
            <p:nvPr/>
          </p:nvSpPr>
          <p:spPr bwMode="auto">
            <a:xfrm>
              <a:off x="2982" y="34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49" name="Oval 1157"/>
            <p:cNvSpPr>
              <a:spLocks noChangeArrowheads="1"/>
            </p:cNvSpPr>
            <p:nvPr/>
          </p:nvSpPr>
          <p:spPr bwMode="auto">
            <a:xfrm>
              <a:off x="3174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50" name="Oval 1158"/>
            <p:cNvSpPr>
              <a:spLocks noChangeArrowheads="1"/>
            </p:cNvSpPr>
            <p:nvPr/>
          </p:nvSpPr>
          <p:spPr bwMode="auto">
            <a:xfrm>
              <a:off x="2934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151" name="Oval 1159"/>
            <p:cNvSpPr>
              <a:spLocks noChangeArrowheads="1"/>
            </p:cNvSpPr>
            <p:nvPr/>
          </p:nvSpPr>
          <p:spPr bwMode="auto">
            <a:xfrm>
              <a:off x="2982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154113"/>
            <a:ext cx="4265613" cy="5253037"/>
            <a:chOff x="0" y="727"/>
            <a:chExt cx="2687" cy="3309"/>
          </a:xfrm>
        </p:grpSpPr>
        <p:sp>
          <p:nvSpPr>
            <p:cNvPr id="87043" name="Rectangle 3"/>
            <p:cNvSpPr>
              <a:spLocks noChangeArrowheads="1"/>
            </p:cNvSpPr>
            <p:nvPr/>
          </p:nvSpPr>
          <p:spPr bwMode="auto">
            <a:xfrm>
              <a:off x="0" y="1824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4" name="Rectangle 4"/>
            <p:cNvSpPr>
              <a:spLocks noChangeArrowheads="1"/>
            </p:cNvSpPr>
            <p:nvPr/>
          </p:nvSpPr>
          <p:spPr bwMode="auto">
            <a:xfrm rot="18780000">
              <a:off x="932" y="1344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5" name="Rectangle 5"/>
            <p:cNvSpPr>
              <a:spLocks noChangeArrowheads="1"/>
            </p:cNvSpPr>
            <p:nvPr/>
          </p:nvSpPr>
          <p:spPr bwMode="auto">
            <a:xfrm rot="13620000" flipH="1">
              <a:off x="988" y="2883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6" name="Rectangle 6"/>
            <p:cNvSpPr>
              <a:spLocks noChangeArrowheads="1"/>
            </p:cNvSpPr>
            <p:nvPr/>
          </p:nvSpPr>
          <p:spPr bwMode="auto">
            <a:xfrm>
              <a:off x="1912" y="1248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57525" y="2819400"/>
            <a:ext cx="457200" cy="457200"/>
            <a:chOff x="1926" y="1776"/>
            <a:chExt cx="288" cy="288"/>
          </a:xfrm>
        </p:grpSpPr>
        <p:sp>
          <p:nvSpPr>
            <p:cNvPr id="87048" name="Oval 8"/>
            <p:cNvSpPr>
              <a:spLocks noChangeArrowheads="1"/>
            </p:cNvSpPr>
            <p:nvPr/>
          </p:nvSpPr>
          <p:spPr bwMode="auto">
            <a:xfrm>
              <a:off x="1926" y="17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974" y="1776"/>
              <a:ext cx="192" cy="240"/>
              <a:chOff x="1974" y="1776"/>
              <a:chExt cx="192" cy="240"/>
            </a:xfrm>
          </p:grpSpPr>
          <p:sp>
            <p:nvSpPr>
              <p:cNvPr id="87050" name="Oval 10"/>
              <p:cNvSpPr>
                <a:spLocks noChangeArrowheads="1"/>
              </p:cNvSpPr>
              <p:nvPr/>
            </p:nvSpPr>
            <p:spPr bwMode="auto">
              <a:xfrm>
                <a:off x="1974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1" name="Oval 11"/>
              <p:cNvSpPr>
                <a:spLocks noChangeArrowheads="1"/>
              </p:cNvSpPr>
              <p:nvPr/>
            </p:nvSpPr>
            <p:spPr bwMode="auto">
              <a:xfrm>
                <a:off x="2070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2" name="Oval 12"/>
              <p:cNvSpPr>
                <a:spLocks noChangeArrowheads="1"/>
              </p:cNvSpPr>
              <p:nvPr/>
            </p:nvSpPr>
            <p:spPr bwMode="auto">
              <a:xfrm>
                <a:off x="2118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3" name="Oval 13"/>
              <p:cNvSpPr>
                <a:spLocks noChangeArrowheads="1"/>
              </p:cNvSpPr>
              <p:nvPr/>
            </p:nvSpPr>
            <p:spPr bwMode="auto">
              <a:xfrm>
                <a:off x="2070" y="18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4" name="Oval 14"/>
              <p:cNvSpPr>
                <a:spLocks noChangeArrowheads="1"/>
              </p:cNvSpPr>
              <p:nvPr/>
            </p:nvSpPr>
            <p:spPr bwMode="auto">
              <a:xfrm>
                <a:off x="1974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5" name="Oval 15"/>
              <p:cNvSpPr>
                <a:spLocks noChangeArrowheads="1"/>
              </p:cNvSpPr>
              <p:nvPr/>
            </p:nvSpPr>
            <p:spPr bwMode="auto">
              <a:xfrm>
                <a:off x="2022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6" name="Oval 16"/>
              <p:cNvSpPr>
                <a:spLocks noChangeArrowheads="1"/>
              </p:cNvSpPr>
              <p:nvPr/>
            </p:nvSpPr>
            <p:spPr bwMode="auto">
              <a:xfrm>
                <a:off x="2118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7" name="Oval 17"/>
              <p:cNvSpPr>
                <a:spLocks noChangeArrowheads="1"/>
              </p:cNvSpPr>
              <p:nvPr/>
            </p:nvSpPr>
            <p:spPr bwMode="auto">
              <a:xfrm>
                <a:off x="2022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58" name="Oval 18"/>
              <p:cNvSpPr>
                <a:spLocks noChangeArrowheads="1"/>
              </p:cNvSpPr>
              <p:nvPr/>
            </p:nvSpPr>
            <p:spPr bwMode="auto">
              <a:xfrm>
                <a:off x="2022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057525" y="3962400"/>
            <a:ext cx="457200" cy="457200"/>
            <a:chOff x="1926" y="2496"/>
            <a:chExt cx="288" cy="288"/>
          </a:xfrm>
        </p:grpSpPr>
        <p:sp>
          <p:nvSpPr>
            <p:cNvPr id="87060" name="Oval 20"/>
            <p:cNvSpPr>
              <a:spLocks noChangeArrowheads="1"/>
            </p:cNvSpPr>
            <p:nvPr/>
          </p:nvSpPr>
          <p:spPr bwMode="auto">
            <a:xfrm>
              <a:off x="1926" y="24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974" y="2496"/>
              <a:ext cx="192" cy="240"/>
              <a:chOff x="1974" y="2496"/>
              <a:chExt cx="192" cy="240"/>
            </a:xfrm>
          </p:grpSpPr>
          <p:sp>
            <p:nvSpPr>
              <p:cNvPr id="87062" name="Oval 22"/>
              <p:cNvSpPr>
                <a:spLocks noChangeArrowheads="1"/>
              </p:cNvSpPr>
              <p:nvPr/>
            </p:nvSpPr>
            <p:spPr bwMode="auto">
              <a:xfrm>
                <a:off x="1974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3" name="Oval 23"/>
              <p:cNvSpPr>
                <a:spLocks noChangeArrowheads="1"/>
              </p:cNvSpPr>
              <p:nvPr/>
            </p:nvSpPr>
            <p:spPr bwMode="auto">
              <a:xfrm>
                <a:off x="2070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4" name="Oval 24"/>
              <p:cNvSpPr>
                <a:spLocks noChangeArrowheads="1"/>
              </p:cNvSpPr>
              <p:nvPr/>
            </p:nvSpPr>
            <p:spPr bwMode="auto">
              <a:xfrm>
                <a:off x="2118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5" name="Oval 25"/>
              <p:cNvSpPr>
                <a:spLocks noChangeArrowheads="1"/>
              </p:cNvSpPr>
              <p:nvPr/>
            </p:nvSpPr>
            <p:spPr bwMode="auto">
              <a:xfrm>
                <a:off x="2070" y="25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6" name="Oval 26"/>
              <p:cNvSpPr>
                <a:spLocks noChangeArrowheads="1"/>
              </p:cNvSpPr>
              <p:nvPr/>
            </p:nvSpPr>
            <p:spPr bwMode="auto">
              <a:xfrm>
                <a:off x="1974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7" name="Oval 27"/>
              <p:cNvSpPr>
                <a:spLocks noChangeArrowheads="1"/>
              </p:cNvSpPr>
              <p:nvPr/>
            </p:nvSpPr>
            <p:spPr bwMode="auto">
              <a:xfrm>
                <a:off x="2022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8" name="Oval 28"/>
              <p:cNvSpPr>
                <a:spLocks noChangeArrowheads="1"/>
              </p:cNvSpPr>
              <p:nvPr/>
            </p:nvSpPr>
            <p:spPr bwMode="auto">
              <a:xfrm>
                <a:off x="2118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69" name="Oval 29"/>
              <p:cNvSpPr>
                <a:spLocks noChangeArrowheads="1"/>
              </p:cNvSpPr>
              <p:nvPr/>
            </p:nvSpPr>
            <p:spPr bwMode="auto">
              <a:xfrm>
                <a:off x="2022" y="24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0" name="Oval 30"/>
              <p:cNvSpPr>
                <a:spLocks noChangeArrowheads="1"/>
              </p:cNvSpPr>
              <p:nvPr/>
            </p:nvSpPr>
            <p:spPr bwMode="auto">
              <a:xfrm>
                <a:off x="2022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743325" y="3429000"/>
            <a:ext cx="457200" cy="457200"/>
            <a:chOff x="2358" y="2160"/>
            <a:chExt cx="288" cy="288"/>
          </a:xfrm>
        </p:grpSpPr>
        <p:sp>
          <p:nvSpPr>
            <p:cNvPr id="87072" name="Oval 32"/>
            <p:cNvSpPr>
              <a:spLocks noChangeArrowheads="1"/>
            </p:cNvSpPr>
            <p:nvPr/>
          </p:nvSpPr>
          <p:spPr bwMode="auto">
            <a:xfrm>
              <a:off x="2358" y="216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2406" y="2160"/>
              <a:ext cx="192" cy="240"/>
              <a:chOff x="2406" y="2160"/>
              <a:chExt cx="192" cy="240"/>
            </a:xfrm>
          </p:grpSpPr>
          <p:sp>
            <p:nvSpPr>
              <p:cNvPr id="87074" name="Oval 34"/>
              <p:cNvSpPr>
                <a:spLocks noChangeArrowheads="1"/>
              </p:cNvSpPr>
              <p:nvPr/>
            </p:nvSpPr>
            <p:spPr bwMode="auto">
              <a:xfrm>
                <a:off x="2406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5" name="Oval 35"/>
              <p:cNvSpPr>
                <a:spLocks noChangeArrowheads="1"/>
              </p:cNvSpPr>
              <p:nvPr/>
            </p:nvSpPr>
            <p:spPr bwMode="auto">
              <a:xfrm>
                <a:off x="2502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6" name="Oval 36"/>
              <p:cNvSpPr>
                <a:spLocks noChangeArrowheads="1"/>
              </p:cNvSpPr>
              <p:nvPr/>
            </p:nvSpPr>
            <p:spPr bwMode="auto">
              <a:xfrm>
                <a:off x="2550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7" name="Oval 37"/>
              <p:cNvSpPr>
                <a:spLocks noChangeArrowheads="1"/>
              </p:cNvSpPr>
              <p:nvPr/>
            </p:nvSpPr>
            <p:spPr bwMode="auto">
              <a:xfrm>
                <a:off x="2502" y="220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8" name="Oval 38"/>
              <p:cNvSpPr>
                <a:spLocks noChangeArrowheads="1"/>
              </p:cNvSpPr>
              <p:nvPr/>
            </p:nvSpPr>
            <p:spPr bwMode="auto">
              <a:xfrm>
                <a:off x="2406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79" name="Oval 39"/>
              <p:cNvSpPr>
                <a:spLocks noChangeArrowheads="1"/>
              </p:cNvSpPr>
              <p:nvPr/>
            </p:nvSpPr>
            <p:spPr bwMode="auto">
              <a:xfrm>
                <a:off x="2454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0" name="Oval 40"/>
              <p:cNvSpPr>
                <a:spLocks noChangeArrowheads="1"/>
              </p:cNvSpPr>
              <p:nvPr/>
            </p:nvSpPr>
            <p:spPr bwMode="auto">
              <a:xfrm>
                <a:off x="2550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1" name="Oval 41"/>
              <p:cNvSpPr>
                <a:spLocks noChangeArrowheads="1"/>
              </p:cNvSpPr>
              <p:nvPr/>
            </p:nvSpPr>
            <p:spPr bwMode="auto">
              <a:xfrm>
                <a:off x="2454" y="216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2" name="Oval 42"/>
              <p:cNvSpPr>
                <a:spLocks noChangeArrowheads="1"/>
              </p:cNvSpPr>
              <p:nvPr/>
            </p:nvSpPr>
            <p:spPr bwMode="auto">
              <a:xfrm>
                <a:off x="2454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895725" y="2362200"/>
            <a:ext cx="457200" cy="457200"/>
            <a:chOff x="2454" y="1488"/>
            <a:chExt cx="288" cy="288"/>
          </a:xfrm>
        </p:grpSpPr>
        <p:sp>
          <p:nvSpPr>
            <p:cNvPr id="87084" name="Oval 44"/>
            <p:cNvSpPr>
              <a:spLocks noChangeArrowheads="1"/>
            </p:cNvSpPr>
            <p:nvPr/>
          </p:nvSpPr>
          <p:spPr bwMode="auto">
            <a:xfrm>
              <a:off x="2454" y="1488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2502" y="1488"/>
              <a:ext cx="192" cy="240"/>
              <a:chOff x="2502" y="1488"/>
              <a:chExt cx="192" cy="240"/>
            </a:xfrm>
          </p:grpSpPr>
          <p:sp>
            <p:nvSpPr>
              <p:cNvPr id="87086" name="Oval 46"/>
              <p:cNvSpPr>
                <a:spLocks noChangeArrowheads="1"/>
              </p:cNvSpPr>
              <p:nvPr/>
            </p:nvSpPr>
            <p:spPr bwMode="auto">
              <a:xfrm>
                <a:off x="2502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7" name="Oval 47"/>
              <p:cNvSpPr>
                <a:spLocks noChangeArrowheads="1"/>
              </p:cNvSpPr>
              <p:nvPr/>
            </p:nvSpPr>
            <p:spPr bwMode="auto">
              <a:xfrm>
                <a:off x="2598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8" name="Oval 48"/>
              <p:cNvSpPr>
                <a:spLocks noChangeArrowheads="1"/>
              </p:cNvSpPr>
              <p:nvPr/>
            </p:nvSpPr>
            <p:spPr bwMode="auto">
              <a:xfrm>
                <a:off x="264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89" name="Oval 49"/>
              <p:cNvSpPr>
                <a:spLocks noChangeArrowheads="1"/>
              </p:cNvSpPr>
              <p:nvPr/>
            </p:nvSpPr>
            <p:spPr bwMode="auto">
              <a:xfrm>
                <a:off x="2598" y="153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0" name="Oval 50"/>
              <p:cNvSpPr>
                <a:spLocks noChangeArrowheads="1"/>
              </p:cNvSpPr>
              <p:nvPr/>
            </p:nvSpPr>
            <p:spPr bwMode="auto">
              <a:xfrm>
                <a:off x="2502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1" name="Oval 51"/>
              <p:cNvSpPr>
                <a:spLocks noChangeArrowheads="1"/>
              </p:cNvSpPr>
              <p:nvPr/>
            </p:nvSpPr>
            <p:spPr bwMode="auto">
              <a:xfrm>
                <a:off x="2550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2" name="Oval 52"/>
              <p:cNvSpPr>
                <a:spLocks noChangeArrowheads="1"/>
              </p:cNvSpPr>
              <p:nvPr/>
            </p:nvSpPr>
            <p:spPr bwMode="auto">
              <a:xfrm>
                <a:off x="2646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3" name="Oval 53"/>
              <p:cNvSpPr>
                <a:spLocks noChangeArrowheads="1"/>
              </p:cNvSpPr>
              <p:nvPr/>
            </p:nvSpPr>
            <p:spPr bwMode="auto">
              <a:xfrm>
                <a:off x="255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094" name="Oval 54"/>
              <p:cNvSpPr>
                <a:spLocks noChangeArrowheads="1"/>
              </p:cNvSpPr>
              <p:nvPr/>
            </p:nvSpPr>
            <p:spPr bwMode="auto">
              <a:xfrm>
                <a:off x="2550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7095" name="Oval 55"/>
          <p:cNvSpPr>
            <a:spLocks noChangeArrowheads="1"/>
          </p:cNvSpPr>
          <p:nvPr/>
        </p:nvSpPr>
        <p:spPr bwMode="auto">
          <a:xfrm>
            <a:off x="4048125" y="4038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4581525" y="1066800"/>
            <a:ext cx="838200" cy="762000"/>
            <a:chOff x="2886" y="672"/>
            <a:chExt cx="528" cy="480"/>
          </a:xfrm>
        </p:grpSpPr>
        <p:sp>
          <p:nvSpPr>
            <p:cNvPr id="87097" name="Oval 57"/>
            <p:cNvSpPr>
              <a:spLocks noChangeArrowheads="1"/>
            </p:cNvSpPr>
            <p:nvPr/>
          </p:nvSpPr>
          <p:spPr bwMode="auto">
            <a:xfrm>
              <a:off x="2886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98" name="Oval 58"/>
            <p:cNvSpPr>
              <a:spLocks noChangeArrowheads="1"/>
            </p:cNvSpPr>
            <p:nvPr/>
          </p:nvSpPr>
          <p:spPr bwMode="auto">
            <a:xfrm>
              <a:off x="3126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99" name="Oval 59"/>
            <p:cNvSpPr>
              <a:spLocks noChangeArrowheads="1"/>
            </p:cNvSpPr>
            <p:nvPr/>
          </p:nvSpPr>
          <p:spPr bwMode="auto">
            <a:xfrm>
              <a:off x="3174" y="7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0" name="Oval 60"/>
            <p:cNvSpPr>
              <a:spLocks noChangeArrowheads="1"/>
            </p:cNvSpPr>
            <p:nvPr/>
          </p:nvSpPr>
          <p:spPr bwMode="auto">
            <a:xfrm>
              <a:off x="3366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1" name="Oval 61"/>
            <p:cNvSpPr>
              <a:spLocks noChangeArrowheads="1"/>
            </p:cNvSpPr>
            <p:nvPr/>
          </p:nvSpPr>
          <p:spPr bwMode="auto">
            <a:xfrm>
              <a:off x="2982" y="10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2" name="Oval 62"/>
            <p:cNvSpPr>
              <a:spLocks noChangeArrowheads="1"/>
            </p:cNvSpPr>
            <p:nvPr/>
          </p:nvSpPr>
          <p:spPr bwMode="auto">
            <a:xfrm>
              <a:off x="3030" y="7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3" name="Oval 63"/>
            <p:cNvSpPr>
              <a:spLocks noChangeArrowheads="1"/>
            </p:cNvSpPr>
            <p:nvPr/>
          </p:nvSpPr>
          <p:spPr bwMode="auto">
            <a:xfrm>
              <a:off x="3222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4" name="Oval 64"/>
            <p:cNvSpPr>
              <a:spLocks noChangeArrowheads="1"/>
            </p:cNvSpPr>
            <p:nvPr/>
          </p:nvSpPr>
          <p:spPr bwMode="auto">
            <a:xfrm>
              <a:off x="2982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5" name="Oval 65"/>
            <p:cNvSpPr>
              <a:spLocks noChangeArrowheads="1"/>
            </p:cNvSpPr>
            <p:nvPr/>
          </p:nvSpPr>
          <p:spPr bwMode="auto">
            <a:xfrm>
              <a:off x="3030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6569075" y="82550"/>
            <a:ext cx="2501900" cy="6692900"/>
            <a:chOff x="4138" y="52"/>
            <a:chExt cx="1576" cy="4216"/>
          </a:xfrm>
        </p:grpSpPr>
        <p:sp>
          <p:nvSpPr>
            <p:cNvPr id="87107" name="Oval 67"/>
            <p:cNvSpPr>
              <a:spLocks noChangeArrowheads="1"/>
            </p:cNvSpPr>
            <p:nvPr/>
          </p:nvSpPr>
          <p:spPr bwMode="auto">
            <a:xfrm>
              <a:off x="4138" y="52"/>
              <a:ext cx="952" cy="4216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08" name="Rectangle 68"/>
            <p:cNvSpPr>
              <a:spLocks noChangeArrowheads="1"/>
            </p:cNvSpPr>
            <p:nvPr/>
          </p:nvSpPr>
          <p:spPr bwMode="auto">
            <a:xfrm>
              <a:off x="4666" y="52"/>
              <a:ext cx="1048" cy="421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6257925" y="914400"/>
            <a:ext cx="914400" cy="4724400"/>
            <a:chOff x="3942" y="576"/>
            <a:chExt cx="576" cy="2976"/>
          </a:xfrm>
        </p:grpSpPr>
        <p:sp>
          <p:nvSpPr>
            <p:cNvPr id="87110" name="AutoShape 70"/>
            <p:cNvSpPr>
              <a:spLocks noChangeArrowheads="1"/>
            </p:cNvSpPr>
            <p:nvPr/>
          </p:nvSpPr>
          <p:spPr bwMode="auto">
            <a:xfrm>
              <a:off x="4134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1" name="AutoShape 71"/>
            <p:cNvSpPr>
              <a:spLocks noChangeArrowheads="1"/>
            </p:cNvSpPr>
            <p:nvPr/>
          </p:nvSpPr>
          <p:spPr bwMode="auto">
            <a:xfrm>
              <a:off x="3990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2" name="AutoShape 72"/>
            <p:cNvSpPr>
              <a:spLocks noChangeArrowheads="1"/>
            </p:cNvSpPr>
            <p:nvPr/>
          </p:nvSpPr>
          <p:spPr bwMode="auto">
            <a:xfrm>
              <a:off x="3990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3" name="AutoShape 73"/>
            <p:cNvSpPr>
              <a:spLocks noChangeArrowheads="1"/>
            </p:cNvSpPr>
            <p:nvPr/>
          </p:nvSpPr>
          <p:spPr bwMode="auto">
            <a:xfrm>
              <a:off x="3942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14" name="AutoShape 74"/>
            <p:cNvSpPr>
              <a:spLocks noChangeArrowheads="1"/>
            </p:cNvSpPr>
            <p:nvPr/>
          </p:nvSpPr>
          <p:spPr bwMode="auto">
            <a:xfrm>
              <a:off x="4086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3743325" y="4724400"/>
            <a:ext cx="457200" cy="457200"/>
            <a:chOff x="2358" y="2976"/>
            <a:chExt cx="288" cy="288"/>
          </a:xfrm>
        </p:grpSpPr>
        <p:sp>
          <p:nvSpPr>
            <p:cNvPr id="87116" name="Oval 76"/>
            <p:cNvSpPr>
              <a:spLocks noChangeArrowheads="1"/>
            </p:cNvSpPr>
            <p:nvPr/>
          </p:nvSpPr>
          <p:spPr bwMode="auto">
            <a:xfrm>
              <a:off x="2358" y="29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77"/>
            <p:cNvGrpSpPr>
              <a:grpSpLocks/>
            </p:cNvGrpSpPr>
            <p:nvPr/>
          </p:nvGrpSpPr>
          <p:grpSpPr bwMode="auto">
            <a:xfrm>
              <a:off x="2406" y="2976"/>
              <a:ext cx="192" cy="240"/>
              <a:chOff x="2406" y="2976"/>
              <a:chExt cx="192" cy="240"/>
            </a:xfrm>
          </p:grpSpPr>
          <p:sp>
            <p:nvSpPr>
              <p:cNvPr id="87118" name="Oval 78"/>
              <p:cNvSpPr>
                <a:spLocks noChangeArrowheads="1"/>
              </p:cNvSpPr>
              <p:nvPr/>
            </p:nvSpPr>
            <p:spPr bwMode="auto">
              <a:xfrm>
                <a:off x="2406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19" name="Oval 79"/>
              <p:cNvSpPr>
                <a:spLocks noChangeArrowheads="1"/>
              </p:cNvSpPr>
              <p:nvPr/>
            </p:nvSpPr>
            <p:spPr bwMode="auto">
              <a:xfrm>
                <a:off x="2502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0" name="Oval 80"/>
              <p:cNvSpPr>
                <a:spLocks noChangeArrowheads="1"/>
              </p:cNvSpPr>
              <p:nvPr/>
            </p:nvSpPr>
            <p:spPr bwMode="auto">
              <a:xfrm>
                <a:off x="2550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1" name="Oval 81"/>
              <p:cNvSpPr>
                <a:spLocks noChangeArrowheads="1"/>
              </p:cNvSpPr>
              <p:nvPr/>
            </p:nvSpPr>
            <p:spPr bwMode="auto">
              <a:xfrm>
                <a:off x="2502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2" name="Oval 82"/>
              <p:cNvSpPr>
                <a:spLocks noChangeArrowheads="1"/>
              </p:cNvSpPr>
              <p:nvPr/>
            </p:nvSpPr>
            <p:spPr bwMode="auto">
              <a:xfrm>
                <a:off x="2406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3" name="Oval 83"/>
              <p:cNvSpPr>
                <a:spLocks noChangeArrowheads="1"/>
              </p:cNvSpPr>
              <p:nvPr/>
            </p:nvSpPr>
            <p:spPr bwMode="auto">
              <a:xfrm>
                <a:off x="2454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4" name="Oval 84"/>
              <p:cNvSpPr>
                <a:spLocks noChangeArrowheads="1"/>
              </p:cNvSpPr>
              <p:nvPr/>
            </p:nvSpPr>
            <p:spPr bwMode="auto">
              <a:xfrm>
                <a:off x="2550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5" name="Oval 85"/>
              <p:cNvSpPr>
                <a:spLocks noChangeArrowheads="1"/>
              </p:cNvSpPr>
              <p:nvPr/>
            </p:nvSpPr>
            <p:spPr bwMode="auto">
              <a:xfrm>
                <a:off x="2454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26" name="Oval 86"/>
              <p:cNvSpPr>
                <a:spLocks noChangeArrowheads="1"/>
              </p:cNvSpPr>
              <p:nvPr/>
            </p:nvSpPr>
            <p:spPr bwMode="auto">
              <a:xfrm>
                <a:off x="2454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87"/>
          <p:cNvGrpSpPr>
            <a:grpSpLocks/>
          </p:cNvGrpSpPr>
          <p:nvPr/>
        </p:nvGrpSpPr>
        <p:grpSpPr bwMode="auto">
          <a:xfrm>
            <a:off x="3133725" y="4572000"/>
            <a:ext cx="457200" cy="457200"/>
            <a:chOff x="1974" y="2880"/>
            <a:chExt cx="288" cy="288"/>
          </a:xfrm>
        </p:grpSpPr>
        <p:sp>
          <p:nvSpPr>
            <p:cNvPr id="87128" name="Oval 88"/>
            <p:cNvSpPr>
              <a:spLocks noChangeArrowheads="1"/>
            </p:cNvSpPr>
            <p:nvPr/>
          </p:nvSpPr>
          <p:spPr bwMode="auto">
            <a:xfrm>
              <a:off x="1974" y="288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89"/>
            <p:cNvGrpSpPr>
              <a:grpSpLocks/>
            </p:cNvGrpSpPr>
            <p:nvPr/>
          </p:nvGrpSpPr>
          <p:grpSpPr bwMode="auto">
            <a:xfrm>
              <a:off x="2022" y="2880"/>
              <a:ext cx="192" cy="240"/>
              <a:chOff x="2022" y="2880"/>
              <a:chExt cx="192" cy="240"/>
            </a:xfrm>
          </p:grpSpPr>
          <p:sp>
            <p:nvSpPr>
              <p:cNvPr id="87130" name="Oval 90"/>
              <p:cNvSpPr>
                <a:spLocks noChangeArrowheads="1"/>
              </p:cNvSpPr>
              <p:nvPr/>
            </p:nvSpPr>
            <p:spPr bwMode="auto">
              <a:xfrm>
                <a:off x="2022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31" name="Oval 91"/>
              <p:cNvSpPr>
                <a:spLocks noChangeArrowheads="1"/>
              </p:cNvSpPr>
              <p:nvPr/>
            </p:nvSpPr>
            <p:spPr bwMode="auto">
              <a:xfrm>
                <a:off x="2118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32" name="Oval 92"/>
              <p:cNvSpPr>
                <a:spLocks noChangeArrowheads="1"/>
              </p:cNvSpPr>
              <p:nvPr/>
            </p:nvSpPr>
            <p:spPr bwMode="auto">
              <a:xfrm>
                <a:off x="2166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33" name="Oval 93"/>
              <p:cNvSpPr>
                <a:spLocks noChangeArrowheads="1"/>
              </p:cNvSpPr>
              <p:nvPr/>
            </p:nvSpPr>
            <p:spPr bwMode="auto">
              <a:xfrm>
                <a:off x="2118" y="29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34" name="Oval 94"/>
              <p:cNvSpPr>
                <a:spLocks noChangeArrowheads="1"/>
              </p:cNvSpPr>
              <p:nvPr/>
            </p:nvSpPr>
            <p:spPr bwMode="auto">
              <a:xfrm>
                <a:off x="2022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35" name="Oval 95"/>
              <p:cNvSpPr>
                <a:spLocks noChangeArrowheads="1"/>
              </p:cNvSpPr>
              <p:nvPr/>
            </p:nvSpPr>
            <p:spPr bwMode="auto">
              <a:xfrm>
                <a:off x="2070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36" name="Oval 96"/>
              <p:cNvSpPr>
                <a:spLocks noChangeArrowheads="1"/>
              </p:cNvSpPr>
              <p:nvPr/>
            </p:nvSpPr>
            <p:spPr bwMode="auto">
              <a:xfrm>
                <a:off x="2166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37" name="Oval 97"/>
              <p:cNvSpPr>
                <a:spLocks noChangeArrowheads="1"/>
              </p:cNvSpPr>
              <p:nvPr/>
            </p:nvSpPr>
            <p:spPr bwMode="auto">
              <a:xfrm>
                <a:off x="2070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38" name="Oval 98"/>
              <p:cNvSpPr>
                <a:spLocks noChangeArrowheads="1"/>
              </p:cNvSpPr>
              <p:nvPr/>
            </p:nvSpPr>
            <p:spPr bwMode="auto">
              <a:xfrm>
                <a:off x="2070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8" name="Group 99"/>
          <p:cNvGrpSpPr>
            <a:grpSpLocks/>
          </p:cNvGrpSpPr>
          <p:nvPr/>
        </p:nvGrpSpPr>
        <p:grpSpPr bwMode="auto">
          <a:xfrm>
            <a:off x="3209925" y="2057400"/>
            <a:ext cx="457200" cy="457200"/>
            <a:chOff x="2022" y="1296"/>
            <a:chExt cx="288" cy="288"/>
          </a:xfrm>
        </p:grpSpPr>
        <p:sp>
          <p:nvSpPr>
            <p:cNvPr id="87140" name="Oval 100"/>
            <p:cNvSpPr>
              <a:spLocks noChangeArrowheads="1"/>
            </p:cNvSpPr>
            <p:nvPr/>
          </p:nvSpPr>
          <p:spPr bwMode="auto">
            <a:xfrm>
              <a:off x="2022" y="12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01"/>
            <p:cNvGrpSpPr>
              <a:grpSpLocks/>
            </p:cNvGrpSpPr>
            <p:nvPr/>
          </p:nvGrpSpPr>
          <p:grpSpPr bwMode="auto">
            <a:xfrm>
              <a:off x="2070" y="1296"/>
              <a:ext cx="192" cy="240"/>
              <a:chOff x="2070" y="1296"/>
              <a:chExt cx="192" cy="240"/>
            </a:xfrm>
          </p:grpSpPr>
          <p:sp>
            <p:nvSpPr>
              <p:cNvPr id="87142" name="Oval 102"/>
              <p:cNvSpPr>
                <a:spLocks noChangeArrowheads="1"/>
              </p:cNvSpPr>
              <p:nvPr/>
            </p:nvSpPr>
            <p:spPr bwMode="auto">
              <a:xfrm>
                <a:off x="2070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43" name="Oval 103"/>
              <p:cNvSpPr>
                <a:spLocks noChangeArrowheads="1"/>
              </p:cNvSpPr>
              <p:nvPr/>
            </p:nvSpPr>
            <p:spPr bwMode="auto">
              <a:xfrm>
                <a:off x="2166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44" name="Oval 104"/>
              <p:cNvSpPr>
                <a:spLocks noChangeArrowheads="1"/>
              </p:cNvSpPr>
              <p:nvPr/>
            </p:nvSpPr>
            <p:spPr bwMode="auto">
              <a:xfrm>
                <a:off x="221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45" name="Oval 105"/>
              <p:cNvSpPr>
                <a:spLocks noChangeArrowheads="1"/>
              </p:cNvSpPr>
              <p:nvPr/>
            </p:nvSpPr>
            <p:spPr bwMode="auto">
              <a:xfrm>
                <a:off x="2166" y="13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46" name="Oval 106"/>
              <p:cNvSpPr>
                <a:spLocks noChangeArrowheads="1"/>
              </p:cNvSpPr>
              <p:nvPr/>
            </p:nvSpPr>
            <p:spPr bwMode="auto">
              <a:xfrm>
                <a:off x="207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47" name="Oval 107"/>
              <p:cNvSpPr>
                <a:spLocks noChangeArrowheads="1"/>
              </p:cNvSpPr>
              <p:nvPr/>
            </p:nvSpPr>
            <p:spPr bwMode="auto">
              <a:xfrm>
                <a:off x="211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48" name="Oval 108"/>
              <p:cNvSpPr>
                <a:spLocks noChangeArrowheads="1"/>
              </p:cNvSpPr>
              <p:nvPr/>
            </p:nvSpPr>
            <p:spPr bwMode="auto">
              <a:xfrm>
                <a:off x="2214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49" name="Oval 109"/>
              <p:cNvSpPr>
                <a:spLocks noChangeArrowheads="1"/>
              </p:cNvSpPr>
              <p:nvPr/>
            </p:nvSpPr>
            <p:spPr bwMode="auto">
              <a:xfrm>
                <a:off x="2118" y="12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150" name="Oval 110"/>
              <p:cNvSpPr>
                <a:spLocks noChangeArrowheads="1"/>
              </p:cNvSpPr>
              <p:nvPr/>
            </p:nvSpPr>
            <p:spPr bwMode="auto">
              <a:xfrm>
                <a:off x="2118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7151" name="Rectangle 111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52" name="Rectangle 112"/>
          <p:cNvSpPr>
            <a:spLocks noChangeArrowheads="1"/>
          </p:cNvSpPr>
          <p:nvPr/>
        </p:nvSpPr>
        <p:spPr bwMode="auto">
          <a:xfrm>
            <a:off x="71438" y="123825"/>
            <a:ext cx="6570005" cy="225651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 dirty="0" smtClean="0">
                <a:latin typeface="Arial" charset="0"/>
              </a:rPr>
              <a:t>(3</a:t>
            </a:r>
            <a:r>
              <a:rPr kumimoji="0" lang="en-US" altLang="zh-CN" sz="3200" b="1" dirty="0">
                <a:latin typeface="Arial" charset="0"/>
              </a:rPr>
              <a:t>)  Termination by...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3200" dirty="0" smtClean="0"/>
              <a:t>Reuptake by </a:t>
            </a:r>
            <a:r>
              <a:rPr lang="en-US" altLang="zh-CN" sz="3200" dirty="0" err="1" smtClean="0"/>
              <a:t>presynaptic</a:t>
            </a:r>
            <a:r>
              <a:rPr lang="en-US" altLang="zh-CN" sz="3200" dirty="0" smtClean="0"/>
              <a:t> terminal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3200" dirty="0" smtClean="0"/>
              <a:t>Uptake by </a:t>
            </a:r>
            <a:r>
              <a:rPr lang="en-US" altLang="zh-CN" sz="3200" dirty="0" err="1" smtClean="0"/>
              <a:t>glial</a:t>
            </a:r>
            <a:r>
              <a:rPr lang="en-US" altLang="zh-CN" sz="3200" dirty="0" smtClean="0"/>
              <a:t> cells</a:t>
            </a:r>
          </a:p>
          <a:p>
            <a:pPr eaLnBrk="0" hangingPunct="0"/>
            <a:endParaRPr kumimoji="0" lang="en-US" altLang="zh-CN" sz="3200" b="1" dirty="0">
              <a:solidFill>
                <a:schemeClr val="tx2"/>
              </a:solidFill>
              <a:latin typeface="Arial" charset="0"/>
            </a:endParaRPr>
          </a:p>
        </p:txBody>
      </p:sp>
      <p:grpSp>
        <p:nvGrpSpPr>
          <p:cNvPr id="20" name="Group 113"/>
          <p:cNvGrpSpPr>
            <a:grpSpLocks/>
          </p:cNvGrpSpPr>
          <p:nvPr/>
        </p:nvGrpSpPr>
        <p:grpSpPr bwMode="auto">
          <a:xfrm>
            <a:off x="4505325" y="5334000"/>
            <a:ext cx="838200" cy="762000"/>
            <a:chOff x="2838" y="3360"/>
            <a:chExt cx="528" cy="480"/>
          </a:xfrm>
        </p:grpSpPr>
        <p:sp>
          <p:nvSpPr>
            <p:cNvPr id="87154" name="Oval 114"/>
            <p:cNvSpPr>
              <a:spLocks noChangeArrowheads="1"/>
            </p:cNvSpPr>
            <p:nvPr/>
          </p:nvSpPr>
          <p:spPr bwMode="auto">
            <a:xfrm>
              <a:off x="2838" y="35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55" name="Oval 115"/>
            <p:cNvSpPr>
              <a:spLocks noChangeArrowheads="1"/>
            </p:cNvSpPr>
            <p:nvPr/>
          </p:nvSpPr>
          <p:spPr bwMode="auto">
            <a:xfrm>
              <a:off x="3078" y="37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56" name="Oval 116"/>
            <p:cNvSpPr>
              <a:spLocks noChangeArrowheads="1"/>
            </p:cNvSpPr>
            <p:nvPr/>
          </p:nvSpPr>
          <p:spPr bwMode="auto">
            <a:xfrm>
              <a:off x="3126" y="34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57" name="Oval 117"/>
            <p:cNvSpPr>
              <a:spLocks noChangeArrowheads="1"/>
            </p:cNvSpPr>
            <p:nvPr/>
          </p:nvSpPr>
          <p:spPr bwMode="auto">
            <a:xfrm>
              <a:off x="3318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58" name="Oval 118"/>
            <p:cNvSpPr>
              <a:spLocks noChangeArrowheads="1"/>
            </p:cNvSpPr>
            <p:nvPr/>
          </p:nvSpPr>
          <p:spPr bwMode="auto">
            <a:xfrm>
              <a:off x="2934" y="37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59" name="Oval 119"/>
            <p:cNvSpPr>
              <a:spLocks noChangeArrowheads="1"/>
            </p:cNvSpPr>
            <p:nvPr/>
          </p:nvSpPr>
          <p:spPr bwMode="auto">
            <a:xfrm>
              <a:off x="2982" y="34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60" name="Oval 120"/>
            <p:cNvSpPr>
              <a:spLocks noChangeArrowheads="1"/>
            </p:cNvSpPr>
            <p:nvPr/>
          </p:nvSpPr>
          <p:spPr bwMode="auto">
            <a:xfrm>
              <a:off x="3174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61" name="Oval 121"/>
            <p:cNvSpPr>
              <a:spLocks noChangeArrowheads="1"/>
            </p:cNvSpPr>
            <p:nvPr/>
          </p:nvSpPr>
          <p:spPr bwMode="auto">
            <a:xfrm>
              <a:off x="2934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62" name="Oval 122"/>
            <p:cNvSpPr>
              <a:spLocks noChangeArrowheads="1"/>
            </p:cNvSpPr>
            <p:nvPr/>
          </p:nvSpPr>
          <p:spPr bwMode="auto">
            <a:xfrm>
              <a:off x="2982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163" name="Rectangle 123"/>
          <p:cNvSpPr>
            <a:spLocks noChangeArrowheads="1"/>
          </p:cNvSpPr>
          <p:nvPr/>
        </p:nvSpPr>
        <p:spPr bwMode="auto">
          <a:xfrm rot="2040000">
            <a:off x="3657600" y="1295400"/>
            <a:ext cx="381000" cy="6096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124"/>
          <p:cNvGrpSpPr>
            <a:grpSpLocks/>
          </p:cNvGrpSpPr>
          <p:nvPr/>
        </p:nvGrpSpPr>
        <p:grpSpPr bwMode="auto">
          <a:xfrm>
            <a:off x="3743325" y="1066800"/>
            <a:ext cx="838200" cy="762000"/>
            <a:chOff x="2358" y="672"/>
            <a:chExt cx="528" cy="480"/>
          </a:xfrm>
        </p:grpSpPr>
        <p:sp>
          <p:nvSpPr>
            <p:cNvPr id="87165" name="Oval 125"/>
            <p:cNvSpPr>
              <a:spLocks noChangeArrowheads="1"/>
            </p:cNvSpPr>
            <p:nvPr/>
          </p:nvSpPr>
          <p:spPr bwMode="auto">
            <a:xfrm>
              <a:off x="2358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66" name="Oval 126"/>
            <p:cNvSpPr>
              <a:spLocks noChangeArrowheads="1"/>
            </p:cNvSpPr>
            <p:nvPr/>
          </p:nvSpPr>
          <p:spPr bwMode="auto">
            <a:xfrm>
              <a:off x="2598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67" name="Oval 127"/>
            <p:cNvSpPr>
              <a:spLocks noChangeArrowheads="1"/>
            </p:cNvSpPr>
            <p:nvPr/>
          </p:nvSpPr>
          <p:spPr bwMode="auto">
            <a:xfrm>
              <a:off x="2646" y="7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68" name="Oval 128"/>
            <p:cNvSpPr>
              <a:spLocks noChangeArrowheads="1"/>
            </p:cNvSpPr>
            <p:nvPr/>
          </p:nvSpPr>
          <p:spPr bwMode="auto">
            <a:xfrm>
              <a:off x="2838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69" name="Oval 129"/>
            <p:cNvSpPr>
              <a:spLocks noChangeArrowheads="1"/>
            </p:cNvSpPr>
            <p:nvPr/>
          </p:nvSpPr>
          <p:spPr bwMode="auto">
            <a:xfrm>
              <a:off x="2454" y="10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70" name="Oval 130"/>
            <p:cNvSpPr>
              <a:spLocks noChangeArrowheads="1"/>
            </p:cNvSpPr>
            <p:nvPr/>
          </p:nvSpPr>
          <p:spPr bwMode="auto">
            <a:xfrm>
              <a:off x="2502" y="7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71" name="Oval 131"/>
            <p:cNvSpPr>
              <a:spLocks noChangeArrowheads="1"/>
            </p:cNvSpPr>
            <p:nvPr/>
          </p:nvSpPr>
          <p:spPr bwMode="auto">
            <a:xfrm>
              <a:off x="2694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72" name="Oval 132"/>
            <p:cNvSpPr>
              <a:spLocks noChangeArrowheads="1"/>
            </p:cNvSpPr>
            <p:nvPr/>
          </p:nvSpPr>
          <p:spPr bwMode="auto">
            <a:xfrm>
              <a:off x="2454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173" name="Oval 133"/>
            <p:cNvSpPr>
              <a:spLocks noChangeArrowheads="1"/>
            </p:cNvSpPr>
            <p:nvPr/>
          </p:nvSpPr>
          <p:spPr bwMode="auto">
            <a:xfrm>
              <a:off x="2502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154113"/>
            <a:ext cx="4265613" cy="5253037"/>
            <a:chOff x="0" y="727"/>
            <a:chExt cx="2687" cy="3309"/>
          </a:xfrm>
        </p:grpSpPr>
        <p:sp>
          <p:nvSpPr>
            <p:cNvPr id="88067" name="Rectangle 3"/>
            <p:cNvSpPr>
              <a:spLocks noChangeArrowheads="1"/>
            </p:cNvSpPr>
            <p:nvPr/>
          </p:nvSpPr>
          <p:spPr bwMode="auto">
            <a:xfrm>
              <a:off x="0" y="1824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68" name="Rectangle 4"/>
            <p:cNvSpPr>
              <a:spLocks noChangeArrowheads="1"/>
            </p:cNvSpPr>
            <p:nvPr/>
          </p:nvSpPr>
          <p:spPr bwMode="auto">
            <a:xfrm rot="18780000">
              <a:off x="932" y="1344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69" name="Rectangle 5"/>
            <p:cNvSpPr>
              <a:spLocks noChangeArrowheads="1"/>
            </p:cNvSpPr>
            <p:nvPr/>
          </p:nvSpPr>
          <p:spPr bwMode="auto">
            <a:xfrm rot="13620000" flipH="1">
              <a:off x="988" y="2883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0" name="Rectangle 6"/>
            <p:cNvSpPr>
              <a:spLocks noChangeArrowheads="1"/>
            </p:cNvSpPr>
            <p:nvPr/>
          </p:nvSpPr>
          <p:spPr bwMode="auto">
            <a:xfrm>
              <a:off x="1912" y="1248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57525" y="2819400"/>
            <a:ext cx="457200" cy="457200"/>
            <a:chOff x="1926" y="1776"/>
            <a:chExt cx="288" cy="288"/>
          </a:xfrm>
        </p:grpSpPr>
        <p:sp>
          <p:nvSpPr>
            <p:cNvPr id="88072" name="Oval 8"/>
            <p:cNvSpPr>
              <a:spLocks noChangeArrowheads="1"/>
            </p:cNvSpPr>
            <p:nvPr/>
          </p:nvSpPr>
          <p:spPr bwMode="auto">
            <a:xfrm>
              <a:off x="1926" y="17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974" y="1776"/>
              <a:ext cx="192" cy="240"/>
              <a:chOff x="1974" y="1776"/>
              <a:chExt cx="192" cy="240"/>
            </a:xfrm>
          </p:grpSpPr>
          <p:sp>
            <p:nvSpPr>
              <p:cNvPr id="88074" name="Oval 10"/>
              <p:cNvSpPr>
                <a:spLocks noChangeArrowheads="1"/>
              </p:cNvSpPr>
              <p:nvPr/>
            </p:nvSpPr>
            <p:spPr bwMode="auto">
              <a:xfrm>
                <a:off x="1974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75" name="Oval 11"/>
              <p:cNvSpPr>
                <a:spLocks noChangeArrowheads="1"/>
              </p:cNvSpPr>
              <p:nvPr/>
            </p:nvSpPr>
            <p:spPr bwMode="auto">
              <a:xfrm>
                <a:off x="2070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76" name="Oval 12"/>
              <p:cNvSpPr>
                <a:spLocks noChangeArrowheads="1"/>
              </p:cNvSpPr>
              <p:nvPr/>
            </p:nvSpPr>
            <p:spPr bwMode="auto">
              <a:xfrm>
                <a:off x="2118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77" name="Oval 13"/>
              <p:cNvSpPr>
                <a:spLocks noChangeArrowheads="1"/>
              </p:cNvSpPr>
              <p:nvPr/>
            </p:nvSpPr>
            <p:spPr bwMode="auto">
              <a:xfrm>
                <a:off x="2070" y="18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78" name="Oval 14"/>
              <p:cNvSpPr>
                <a:spLocks noChangeArrowheads="1"/>
              </p:cNvSpPr>
              <p:nvPr/>
            </p:nvSpPr>
            <p:spPr bwMode="auto">
              <a:xfrm>
                <a:off x="1974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79" name="Oval 15"/>
              <p:cNvSpPr>
                <a:spLocks noChangeArrowheads="1"/>
              </p:cNvSpPr>
              <p:nvPr/>
            </p:nvSpPr>
            <p:spPr bwMode="auto">
              <a:xfrm>
                <a:off x="2022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80" name="Oval 16"/>
              <p:cNvSpPr>
                <a:spLocks noChangeArrowheads="1"/>
              </p:cNvSpPr>
              <p:nvPr/>
            </p:nvSpPr>
            <p:spPr bwMode="auto">
              <a:xfrm>
                <a:off x="2118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81" name="Oval 17"/>
              <p:cNvSpPr>
                <a:spLocks noChangeArrowheads="1"/>
              </p:cNvSpPr>
              <p:nvPr/>
            </p:nvSpPr>
            <p:spPr bwMode="auto">
              <a:xfrm>
                <a:off x="2022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82" name="Oval 18"/>
              <p:cNvSpPr>
                <a:spLocks noChangeArrowheads="1"/>
              </p:cNvSpPr>
              <p:nvPr/>
            </p:nvSpPr>
            <p:spPr bwMode="auto">
              <a:xfrm>
                <a:off x="2022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057525" y="3962400"/>
            <a:ext cx="457200" cy="457200"/>
            <a:chOff x="1926" y="2496"/>
            <a:chExt cx="288" cy="288"/>
          </a:xfrm>
        </p:grpSpPr>
        <p:sp>
          <p:nvSpPr>
            <p:cNvPr id="88084" name="Oval 20"/>
            <p:cNvSpPr>
              <a:spLocks noChangeArrowheads="1"/>
            </p:cNvSpPr>
            <p:nvPr/>
          </p:nvSpPr>
          <p:spPr bwMode="auto">
            <a:xfrm>
              <a:off x="1926" y="24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974" y="2496"/>
              <a:ext cx="192" cy="240"/>
              <a:chOff x="1974" y="2496"/>
              <a:chExt cx="192" cy="240"/>
            </a:xfrm>
          </p:grpSpPr>
          <p:sp>
            <p:nvSpPr>
              <p:cNvPr id="88086" name="Oval 22"/>
              <p:cNvSpPr>
                <a:spLocks noChangeArrowheads="1"/>
              </p:cNvSpPr>
              <p:nvPr/>
            </p:nvSpPr>
            <p:spPr bwMode="auto">
              <a:xfrm>
                <a:off x="1974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87" name="Oval 23"/>
              <p:cNvSpPr>
                <a:spLocks noChangeArrowheads="1"/>
              </p:cNvSpPr>
              <p:nvPr/>
            </p:nvSpPr>
            <p:spPr bwMode="auto">
              <a:xfrm>
                <a:off x="2070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88" name="Oval 24"/>
              <p:cNvSpPr>
                <a:spLocks noChangeArrowheads="1"/>
              </p:cNvSpPr>
              <p:nvPr/>
            </p:nvSpPr>
            <p:spPr bwMode="auto">
              <a:xfrm>
                <a:off x="2118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89" name="Oval 25"/>
              <p:cNvSpPr>
                <a:spLocks noChangeArrowheads="1"/>
              </p:cNvSpPr>
              <p:nvPr/>
            </p:nvSpPr>
            <p:spPr bwMode="auto">
              <a:xfrm>
                <a:off x="2070" y="25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0" name="Oval 26"/>
              <p:cNvSpPr>
                <a:spLocks noChangeArrowheads="1"/>
              </p:cNvSpPr>
              <p:nvPr/>
            </p:nvSpPr>
            <p:spPr bwMode="auto">
              <a:xfrm>
                <a:off x="1974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1" name="Oval 27"/>
              <p:cNvSpPr>
                <a:spLocks noChangeArrowheads="1"/>
              </p:cNvSpPr>
              <p:nvPr/>
            </p:nvSpPr>
            <p:spPr bwMode="auto">
              <a:xfrm>
                <a:off x="2022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2" name="Oval 28"/>
              <p:cNvSpPr>
                <a:spLocks noChangeArrowheads="1"/>
              </p:cNvSpPr>
              <p:nvPr/>
            </p:nvSpPr>
            <p:spPr bwMode="auto">
              <a:xfrm>
                <a:off x="2118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3" name="Oval 29"/>
              <p:cNvSpPr>
                <a:spLocks noChangeArrowheads="1"/>
              </p:cNvSpPr>
              <p:nvPr/>
            </p:nvSpPr>
            <p:spPr bwMode="auto">
              <a:xfrm>
                <a:off x="2022" y="24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4" name="Oval 30"/>
              <p:cNvSpPr>
                <a:spLocks noChangeArrowheads="1"/>
              </p:cNvSpPr>
              <p:nvPr/>
            </p:nvSpPr>
            <p:spPr bwMode="auto">
              <a:xfrm>
                <a:off x="2022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743325" y="3429000"/>
            <a:ext cx="457200" cy="457200"/>
            <a:chOff x="2358" y="2160"/>
            <a:chExt cx="288" cy="288"/>
          </a:xfrm>
        </p:grpSpPr>
        <p:sp>
          <p:nvSpPr>
            <p:cNvPr id="88096" name="Oval 32"/>
            <p:cNvSpPr>
              <a:spLocks noChangeArrowheads="1"/>
            </p:cNvSpPr>
            <p:nvPr/>
          </p:nvSpPr>
          <p:spPr bwMode="auto">
            <a:xfrm>
              <a:off x="2358" y="216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2406" y="2160"/>
              <a:ext cx="192" cy="240"/>
              <a:chOff x="2406" y="2160"/>
              <a:chExt cx="192" cy="240"/>
            </a:xfrm>
          </p:grpSpPr>
          <p:sp>
            <p:nvSpPr>
              <p:cNvPr id="88098" name="Oval 34"/>
              <p:cNvSpPr>
                <a:spLocks noChangeArrowheads="1"/>
              </p:cNvSpPr>
              <p:nvPr/>
            </p:nvSpPr>
            <p:spPr bwMode="auto">
              <a:xfrm>
                <a:off x="2406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099" name="Oval 35"/>
              <p:cNvSpPr>
                <a:spLocks noChangeArrowheads="1"/>
              </p:cNvSpPr>
              <p:nvPr/>
            </p:nvSpPr>
            <p:spPr bwMode="auto">
              <a:xfrm>
                <a:off x="2502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0" name="Oval 36"/>
              <p:cNvSpPr>
                <a:spLocks noChangeArrowheads="1"/>
              </p:cNvSpPr>
              <p:nvPr/>
            </p:nvSpPr>
            <p:spPr bwMode="auto">
              <a:xfrm>
                <a:off x="2550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1" name="Oval 37"/>
              <p:cNvSpPr>
                <a:spLocks noChangeArrowheads="1"/>
              </p:cNvSpPr>
              <p:nvPr/>
            </p:nvSpPr>
            <p:spPr bwMode="auto">
              <a:xfrm>
                <a:off x="2502" y="220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2" name="Oval 38"/>
              <p:cNvSpPr>
                <a:spLocks noChangeArrowheads="1"/>
              </p:cNvSpPr>
              <p:nvPr/>
            </p:nvSpPr>
            <p:spPr bwMode="auto">
              <a:xfrm>
                <a:off x="2406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3" name="Oval 39"/>
              <p:cNvSpPr>
                <a:spLocks noChangeArrowheads="1"/>
              </p:cNvSpPr>
              <p:nvPr/>
            </p:nvSpPr>
            <p:spPr bwMode="auto">
              <a:xfrm>
                <a:off x="2454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4" name="Oval 40"/>
              <p:cNvSpPr>
                <a:spLocks noChangeArrowheads="1"/>
              </p:cNvSpPr>
              <p:nvPr/>
            </p:nvSpPr>
            <p:spPr bwMode="auto">
              <a:xfrm>
                <a:off x="2550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5" name="Oval 41"/>
              <p:cNvSpPr>
                <a:spLocks noChangeArrowheads="1"/>
              </p:cNvSpPr>
              <p:nvPr/>
            </p:nvSpPr>
            <p:spPr bwMode="auto">
              <a:xfrm>
                <a:off x="2454" y="216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06" name="Oval 42"/>
              <p:cNvSpPr>
                <a:spLocks noChangeArrowheads="1"/>
              </p:cNvSpPr>
              <p:nvPr/>
            </p:nvSpPr>
            <p:spPr bwMode="auto">
              <a:xfrm>
                <a:off x="2454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895725" y="2362200"/>
            <a:ext cx="457200" cy="457200"/>
            <a:chOff x="2454" y="1488"/>
            <a:chExt cx="288" cy="288"/>
          </a:xfrm>
        </p:grpSpPr>
        <p:sp>
          <p:nvSpPr>
            <p:cNvPr id="88108" name="Oval 44"/>
            <p:cNvSpPr>
              <a:spLocks noChangeArrowheads="1"/>
            </p:cNvSpPr>
            <p:nvPr/>
          </p:nvSpPr>
          <p:spPr bwMode="auto">
            <a:xfrm>
              <a:off x="2454" y="1488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2502" y="1488"/>
              <a:ext cx="192" cy="240"/>
              <a:chOff x="2502" y="1488"/>
              <a:chExt cx="192" cy="240"/>
            </a:xfrm>
          </p:grpSpPr>
          <p:sp>
            <p:nvSpPr>
              <p:cNvPr id="88110" name="Oval 46"/>
              <p:cNvSpPr>
                <a:spLocks noChangeArrowheads="1"/>
              </p:cNvSpPr>
              <p:nvPr/>
            </p:nvSpPr>
            <p:spPr bwMode="auto">
              <a:xfrm>
                <a:off x="2502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1" name="Oval 47"/>
              <p:cNvSpPr>
                <a:spLocks noChangeArrowheads="1"/>
              </p:cNvSpPr>
              <p:nvPr/>
            </p:nvSpPr>
            <p:spPr bwMode="auto">
              <a:xfrm>
                <a:off x="2598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2" name="Oval 48"/>
              <p:cNvSpPr>
                <a:spLocks noChangeArrowheads="1"/>
              </p:cNvSpPr>
              <p:nvPr/>
            </p:nvSpPr>
            <p:spPr bwMode="auto">
              <a:xfrm>
                <a:off x="264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3" name="Oval 49"/>
              <p:cNvSpPr>
                <a:spLocks noChangeArrowheads="1"/>
              </p:cNvSpPr>
              <p:nvPr/>
            </p:nvSpPr>
            <p:spPr bwMode="auto">
              <a:xfrm>
                <a:off x="2598" y="153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4" name="Oval 50"/>
              <p:cNvSpPr>
                <a:spLocks noChangeArrowheads="1"/>
              </p:cNvSpPr>
              <p:nvPr/>
            </p:nvSpPr>
            <p:spPr bwMode="auto">
              <a:xfrm>
                <a:off x="2502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5" name="Oval 51"/>
              <p:cNvSpPr>
                <a:spLocks noChangeArrowheads="1"/>
              </p:cNvSpPr>
              <p:nvPr/>
            </p:nvSpPr>
            <p:spPr bwMode="auto">
              <a:xfrm>
                <a:off x="2550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6" name="Oval 52"/>
              <p:cNvSpPr>
                <a:spLocks noChangeArrowheads="1"/>
              </p:cNvSpPr>
              <p:nvPr/>
            </p:nvSpPr>
            <p:spPr bwMode="auto">
              <a:xfrm>
                <a:off x="2646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7" name="Oval 53"/>
              <p:cNvSpPr>
                <a:spLocks noChangeArrowheads="1"/>
              </p:cNvSpPr>
              <p:nvPr/>
            </p:nvSpPr>
            <p:spPr bwMode="auto">
              <a:xfrm>
                <a:off x="255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18" name="Oval 54"/>
              <p:cNvSpPr>
                <a:spLocks noChangeArrowheads="1"/>
              </p:cNvSpPr>
              <p:nvPr/>
            </p:nvSpPr>
            <p:spPr bwMode="auto">
              <a:xfrm>
                <a:off x="2550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8119" name="Oval 55"/>
          <p:cNvSpPr>
            <a:spLocks noChangeArrowheads="1"/>
          </p:cNvSpPr>
          <p:nvPr/>
        </p:nvSpPr>
        <p:spPr bwMode="auto">
          <a:xfrm>
            <a:off x="4048125" y="4038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4581525" y="1066800"/>
            <a:ext cx="838200" cy="762000"/>
            <a:chOff x="2886" y="672"/>
            <a:chExt cx="528" cy="480"/>
          </a:xfrm>
        </p:grpSpPr>
        <p:sp>
          <p:nvSpPr>
            <p:cNvPr id="88121" name="Oval 57"/>
            <p:cNvSpPr>
              <a:spLocks noChangeArrowheads="1"/>
            </p:cNvSpPr>
            <p:nvPr/>
          </p:nvSpPr>
          <p:spPr bwMode="auto">
            <a:xfrm>
              <a:off x="2886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2" name="Oval 58"/>
            <p:cNvSpPr>
              <a:spLocks noChangeArrowheads="1"/>
            </p:cNvSpPr>
            <p:nvPr/>
          </p:nvSpPr>
          <p:spPr bwMode="auto">
            <a:xfrm>
              <a:off x="3126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3" name="Oval 59"/>
            <p:cNvSpPr>
              <a:spLocks noChangeArrowheads="1"/>
            </p:cNvSpPr>
            <p:nvPr/>
          </p:nvSpPr>
          <p:spPr bwMode="auto">
            <a:xfrm>
              <a:off x="3174" y="7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4" name="Oval 60"/>
            <p:cNvSpPr>
              <a:spLocks noChangeArrowheads="1"/>
            </p:cNvSpPr>
            <p:nvPr/>
          </p:nvSpPr>
          <p:spPr bwMode="auto">
            <a:xfrm>
              <a:off x="3366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5" name="Oval 61"/>
            <p:cNvSpPr>
              <a:spLocks noChangeArrowheads="1"/>
            </p:cNvSpPr>
            <p:nvPr/>
          </p:nvSpPr>
          <p:spPr bwMode="auto">
            <a:xfrm>
              <a:off x="2982" y="10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6" name="Oval 62"/>
            <p:cNvSpPr>
              <a:spLocks noChangeArrowheads="1"/>
            </p:cNvSpPr>
            <p:nvPr/>
          </p:nvSpPr>
          <p:spPr bwMode="auto">
            <a:xfrm>
              <a:off x="3030" y="7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7" name="Oval 63"/>
            <p:cNvSpPr>
              <a:spLocks noChangeArrowheads="1"/>
            </p:cNvSpPr>
            <p:nvPr/>
          </p:nvSpPr>
          <p:spPr bwMode="auto">
            <a:xfrm>
              <a:off x="3222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8" name="Oval 64"/>
            <p:cNvSpPr>
              <a:spLocks noChangeArrowheads="1"/>
            </p:cNvSpPr>
            <p:nvPr/>
          </p:nvSpPr>
          <p:spPr bwMode="auto">
            <a:xfrm>
              <a:off x="2982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29" name="Oval 65"/>
            <p:cNvSpPr>
              <a:spLocks noChangeArrowheads="1"/>
            </p:cNvSpPr>
            <p:nvPr/>
          </p:nvSpPr>
          <p:spPr bwMode="auto">
            <a:xfrm>
              <a:off x="3030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6569075" y="82550"/>
            <a:ext cx="2501900" cy="6692900"/>
            <a:chOff x="4138" y="52"/>
            <a:chExt cx="1576" cy="4216"/>
          </a:xfrm>
        </p:grpSpPr>
        <p:sp>
          <p:nvSpPr>
            <p:cNvPr id="88131" name="Oval 67"/>
            <p:cNvSpPr>
              <a:spLocks noChangeArrowheads="1"/>
            </p:cNvSpPr>
            <p:nvPr/>
          </p:nvSpPr>
          <p:spPr bwMode="auto">
            <a:xfrm>
              <a:off x="4138" y="52"/>
              <a:ext cx="952" cy="4216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2" name="Rectangle 68"/>
            <p:cNvSpPr>
              <a:spLocks noChangeArrowheads="1"/>
            </p:cNvSpPr>
            <p:nvPr/>
          </p:nvSpPr>
          <p:spPr bwMode="auto">
            <a:xfrm>
              <a:off x="4666" y="52"/>
              <a:ext cx="1048" cy="421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6257925" y="914400"/>
            <a:ext cx="914400" cy="4724400"/>
            <a:chOff x="3942" y="576"/>
            <a:chExt cx="576" cy="2976"/>
          </a:xfrm>
        </p:grpSpPr>
        <p:sp>
          <p:nvSpPr>
            <p:cNvPr id="88134" name="AutoShape 70"/>
            <p:cNvSpPr>
              <a:spLocks noChangeArrowheads="1"/>
            </p:cNvSpPr>
            <p:nvPr/>
          </p:nvSpPr>
          <p:spPr bwMode="auto">
            <a:xfrm>
              <a:off x="4134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5" name="AutoShape 71"/>
            <p:cNvSpPr>
              <a:spLocks noChangeArrowheads="1"/>
            </p:cNvSpPr>
            <p:nvPr/>
          </p:nvSpPr>
          <p:spPr bwMode="auto">
            <a:xfrm>
              <a:off x="3990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6" name="AutoShape 72"/>
            <p:cNvSpPr>
              <a:spLocks noChangeArrowheads="1"/>
            </p:cNvSpPr>
            <p:nvPr/>
          </p:nvSpPr>
          <p:spPr bwMode="auto">
            <a:xfrm>
              <a:off x="3990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7" name="AutoShape 73"/>
            <p:cNvSpPr>
              <a:spLocks noChangeArrowheads="1"/>
            </p:cNvSpPr>
            <p:nvPr/>
          </p:nvSpPr>
          <p:spPr bwMode="auto">
            <a:xfrm>
              <a:off x="3942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38" name="AutoShape 74"/>
            <p:cNvSpPr>
              <a:spLocks noChangeArrowheads="1"/>
            </p:cNvSpPr>
            <p:nvPr/>
          </p:nvSpPr>
          <p:spPr bwMode="auto">
            <a:xfrm>
              <a:off x="4086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3743325" y="4724400"/>
            <a:ext cx="457200" cy="457200"/>
            <a:chOff x="2358" y="2976"/>
            <a:chExt cx="288" cy="288"/>
          </a:xfrm>
        </p:grpSpPr>
        <p:sp>
          <p:nvSpPr>
            <p:cNvPr id="88140" name="Oval 76"/>
            <p:cNvSpPr>
              <a:spLocks noChangeArrowheads="1"/>
            </p:cNvSpPr>
            <p:nvPr/>
          </p:nvSpPr>
          <p:spPr bwMode="auto">
            <a:xfrm>
              <a:off x="2358" y="29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77"/>
            <p:cNvGrpSpPr>
              <a:grpSpLocks/>
            </p:cNvGrpSpPr>
            <p:nvPr/>
          </p:nvGrpSpPr>
          <p:grpSpPr bwMode="auto">
            <a:xfrm>
              <a:off x="2406" y="2976"/>
              <a:ext cx="192" cy="240"/>
              <a:chOff x="2406" y="2976"/>
              <a:chExt cx="192" cy="240"/>
            </a:xfrm>
          </p:grpSpPr>
          <p:sp>
            <p:nvSpPr>
              <p:cNvPr id="88142" name="Oval 78"/>
              <p:cNvSpPr>
                <a:spLocks noChangeArrowheads="1"/>
              </p:cNvSpPr>
              <p:nvPr/>
            </p:nvSpPr>
            <p:spPr bwMode="auto">
              <a:xfrm>
                <a:off x="2406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3" name="Oval 79"/>
              <p:cNvSpPr>
                <a:spLocks noChangeArrowheads="1"/>
              </p:cNvSpPr>
              <p:nvPr/>
            </p:nvSpPr>
            <p:spPr bwMode="auto">
              <a:xfrm>
                <a:off x="2502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4" name="Oval 80"/>
              <p:cNvSpPr>
                <a:spLocks noChangeArrowheads="1"/>
              </p:cNvSpPr>
              <p:nvPr/>
            </p:nvSpPr>
            <p:spPr bwMode="auto">
              <a:xfrm>
                <a:off x="2550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5" name="Oval 81"/>
              <p:cNvSpPr>
                <a:spLocks noChangeArrowheads="1"/>
              </p:cNvSpPr>
              <p:nvPr/>
            </p:nvSpPr>
            <p:spPr bwMode="auto">
              <a:xfrm>
                <a:off x="2502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6" name="Oval 82"/>
              <p:cNvSpPr>
                <a:spLocks noChangeArrowheads="1"/>
              </p:cNvSpPr>
              <p:nvPr/>
            </p:nvSpPr>
            <p:spPr bwMode="auto">
              <a:xfrm>
                <a:off x="2406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7" name="Oval 83"/>
              <p:cNvSpPr>
                <a:spLocks noChangeArrowheads="1"/>
              </p:cNvSpPr>
              <p:nvPr/>
            </p:nvSpPr>
            <p:spPr bwMode="auto">
              <a:xfrm>
                <a:off x="2454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8" name="Oval 84"/>
              <p:cNvSpPr>
                <a:spLocks noChangeArrowheads="1"/>
              </p:cNvSpPr>
              <p:nvPr/>
            </p:nvSpPr>
            <p:spPr bwMode="auto">
              <a:xfrm>
                <a:off x="2550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49" name="Oval 85"/>
              <p:cNvSpPr>
                <a:spLocks noChangeArrowheads="1"/>
              </p:cNvSpPr>
              <p:nvPr/>
            </p:nvSpPr>
            <p:spPr bwMode="auto">
              <a:xfrm>
                <a:off x="2454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50" name="Oval 86"/>
              <p:cNvSpPr>
                <a:spLocks noChangeArrowheads="1"/>
              </p:cNvSpPr>
              <p:nvPr/>
            </p:nvSpPr>
            <p:spPr bwMode="auto">
              <a:xfrm>
                <a:off x="2454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87"/>
          <p:cNvGrpSpPr>
            <a:grpSpLocks/>
          </p:cNvGrpSpPr>
          <p:nvPr/>
        </p:nvGrpSpPr>
        <p:grpSpPr bwMode="auto">
          <a:xfrm>
            <a:off x="3133725" y="4572000"/>
            <a:ext cx="457200" cy="457200"/>
            <a:chOff x="1974" y="2880"/>
            <a:chExt cx="288" cy="288"/>
          </a:xfrm>
        </p:grpSpPr>
        <p:sp>
          <p:nvSpPr>
            <p:cNvPr id="88152" name="Oval 88"/>
            <p:cNvSpPr>
              <a:spLocks noChangeArrowheads="1"/>
            </p:cNvSpPr>
            <p:nvPr/>
          </p:nvSpPr>
          <p:spPr bwMode="auto">
            <a:xfrm>
              <a:off x="1974" y="288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89"/>
            <p:cNvGrpSpPr>
              <a:grpSpLocks/>
            </p:cNvGrpSpPr>
            <p:nvPr/>
          </p:nvGrpSpPr>
          <p:grpSpPr bwMode="auto">
            <a:xfrm>
              <a:off x="2022" y="2880"/>
              <a:ext cx="192" cy="240"/>
              <a:chOff x="2022" y="2880"/>
              <a:chExt cx="192" cy="240"/>
            </a:xfrm>
          </p:grpSpPr>
          <p:sp>
            <p:nvSpPr>
              <p:cNvPr id="88154" name="Oval 90"/>
              <p:cNvSpPr>
                <a:spLocks noChangeArrowheads="1"/>
              </p:cNvSpPr>
              <p:nvPr/>
            </p:nvSpPr>
            <p:spPr bwMode="auto">
              <a:xfrm>
                <a:off x="2022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55" name="Oval 91"/>
              <p:cNvSpPr>
                <a:spLocks noChangeArrowheads="1"/>
              </p:cNvSpPr>
              <p:nvPr/>
            </p:nvSpPr>
            <p:spPr bwMode="auto">
              <a:xfrm>
                <a:off x="2118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56" name="Oval 92"/>
              <p:cNvSpPr>
                <a:spLocks noChangeArrowheads="1"/>
              </p:cNvSpPr>
              <p:nvPr/>
            </p:nvSpPr>
            <p:spPr bwMode="auto">
              <a:xfrm>
                <a:off x="2166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57" name="Oval 93"/>
              <p:cNvSpPr>
                <a:spLocks noChangeArrowheads="1"/>
              </p:cNvSpPr>
              <p:nvPr/>
            </p:nvSpPr>
            <p:spPr bwMode="auto">
              <a:xfrm>
                <a:off x="2118" y="29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58" name="Oval 94"/>
              <p:cNvSpPr>
                <a:spLocks noChangeArrowheads="1"/>
              </p:cNvSpPr>
              <p:nvPr/>
            </p:nvSpPr>
            <p:spPr bwMode="auto">
              <a:xfrm>
                <a:off x="2022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59" name="Oval 95"/>
              <p:cNvSpPr>
                <a:spLocks noChangeArrowheads="1"/>
              </p:cNvSpPr>
              <p:nvPr/>
            </p:nvSpPr>
            <p:spPr bwMode="auto">
              <a:xfrm>
                <a:off x="2070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60" name="Oval 96"/>
              <p:cNvSpPr>
                <a:spLocks noChangeArrowheads="1"/>
              </p:cNvSpPr>
              <p:nvPr/>
            </p:nvSpPr>
            <p:spPr bwMode="auto">
              <a:xfrm>
                <a:off x="2166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61" name="Oval 97"/>
              <p:cNvSpPr>
                <a:spLocks noChangeArrowheads="1"/>
              </p:cNvSpPr>
              <p:nvPr/>
            </p:nvSpPr>
            <p:spPr bwMode="auto">
              <a:xfrm>
                <a:off x="2070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62" name="Oval 98"/>
              <p:cNvSpPr>
                <a:spLocks noChangeArrowheads="1"/>
              </p:cNvSpPr>
              <p:nvPr/>
            </p:nvSpPr>
            <p:spPr bwMode="auto">
              <a:xfrm>
                <a:off x="2070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8" name="Group 99"/>
          <p:cNvGrpSpPr>
            <a:grpSpLocks/>
          </p:cNvGrpSpPr>
          <p:nvPr/>
        </p:nvGrpSpPr>
        <p:grpSpPr bwMode="auto">
          <a:xfrm>
            <a:off x="3209925" y="2057400"/>
            <a:ext cx="457200" cy="457200"/>
            <a:chOff x="2022" y="1296"/>
            <a:chExt cx="288" cy="288"/>
          </a:xfrm>
        </p:grpSpPr>
        <p:sp>
          <p:nvSpPr>
            <p:cNvPr id="88164" name="Oval 100"/>
            <p:cNvSpPr>
              <a:spLocks noChangeArrowheads="1"/>
            </p:cNvSpPr>
            <p:nvPr/>
          </p:nvSpPr>
          <p:spPr bwMode="auto">
            <a:xfrm>
              <a:off x="2022" y="12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01"/>
            <p:cNvGrpSpPr>
              <a:grpSpLocks/>
            </p:cNvGrpSpPr>
            <p:nvPr/>
          </p:nvGrpSpPr>
          <p:grpSpPr bwMode="auto">
            <a:xfrm>
              <a:off x="2070" y="1296"/>
              <a:ext cx="192" cy="240"/>
              <a:chOff x="2070" y="1296"/>
              <a:chExt cx="192" cy="240"/>
            </a:xfrm>
          </p:grpSpPr>
          <p:sp>
            <p:nvSpPr>
              <p:cNvPr id="88166" name="Oval 102"/>
              <p:cNvSpPr>
                <a:spLocks noChangeArrowheads="1"/>
              </p:cNvSpPr>
              <p:nvPr/>
            </p:nvSpPr>
            <p:spPr bwMode="auto">
              <a:xfrm>
                <a:off x="2070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67" name="Oval 103"/>
              <p:cNvSpPr>
                <a:spLocks noChangeArrowheads="1"/>
              </p:cNvSpPr>
              <p:nvPr/>
            </p:nvSpPr>
            <p:spPr bwMode="auto">
              <a:xfrm>
                <a:off x="2166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68" name="Oval 104"/>
              <p:cNvSpPr>
                <a:spLocks noChangeArrowheads="1"/>
              </p:cNvSpPr>
              <p:nvPr/>
            </p:nvSpPr>
            <p:spPr bwMode="auto">
              <a:xfrm>
                <a:off x="221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69" name="Oval 105"/>
              <p:cNvSpPr>
                <a:spLocks noChangeArrowheads="1"/>
              </p:cNvSpPr>
              <p:nvPr/>
            </p:nvSpPr>
            <p:spPr bwMode="auto">
              <a:xfrm>
                <a:off x="2166" y="13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70" name="Oval 106"/>
              <p:cNvSpPr>
                <a:spLocks noChangeArrowheads="1"/>
              </p:cNvSpPr>
              <p:nvPr/>
            </p:nvSpPr>
            <p:spPr bwMode="auto">
              <a:xfrm>
                <a:off x="207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71" name="Oval 107"/>
              <p:cNvSpPr>
                <a:spLocks noChangeArrowheads="1"/>
              </p:cNvSpPr>
              <p:nvPr/>
            </p:nvSpPr>
            <p:spPr bwMode="auto">
              <a:xfrm>
                <a:off x="211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72" name="Oval 108"/>
              <p:cNvSpPr>
                <a:spLocks noChangeArrowheads="1"/>
              </p:cNvSpPr>
              <p:nvPr/>
            </p:nvSpPr>
            <p:spPr bwMode="auto">
              <a:xfrm>
                <a:off x="2214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73" name="Oval 109"/>
              <p:cNvSpPr>
                <a:spLocks noChangeArrowheads="1"/>
              </p:cNvSpPr>
              <p:nvPr/>
            </p:nvSpPr>
            <p:spPr bwMode="auto">
              <a:xfrm>
                <a:off x="2118" y="12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174" name="Oval 110"/>
              <p:cNvSpPr>
                <a:spLocks noChangeArrowheads="1"/>
              </p:cNvSpPr>
              <p:nvPr/>
            </p:nvSpPr>
            <p:spPr bwMode="auto">
              <a:xfrm>
                <a:off x="2118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8175" name="Rectangle 111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76" name="Rectangle 112"/>
          <p:cNvSpPr>
            <a:spLocks noChangeArrowheads="1"/>
          </p:cNvSpPr>
          <p:nvPr/>
        </p:nvSpPr>
        <p:spPr bwMode="auto">
          <a:xfrm>
            <a:off x="71438" y="123825"/>
            <a:ext cx="4127734" cy="10746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 dirty="0" smtClean="0">
                <a:latin typeface="Arial" charset="0"/>
              </a:rPr>
              <a:t>(4</a:t>
            </a:r>
            <a:r>
              <a:rPr kumimoji="0" lang="en-US" altLang="zh-CN" sz="3200" b="1" dirty="0">
                <a:latin typeface="Arial" charset="0"/>
              </a:rPr>
              <a:t>)  Termination by...</a:t>
            </a:r>
          </a:p>
          <a:p>
            <a:pPr eaLnBrk="0" hangingPunct="0"/>
            <a:r>
              <a:rPr kumimoji="0" lang="en-US" altLang="zh-CN" sz="3200" b="1" dirty="0">
                <a:solidFill>
                  <a:schemeClr val="tx2"/>
                </a:solidFill>
                <a:latin typeface="Arial" charset="0"/>
              </a:rPr>
              <a:t>    </a:t>
            </a:r>
            <a:r>
              <a:rPr kumimoji="0" lang="en-US" altLang="zh-CN" sz="3200" b="1" dirty="0" err="1">
                <a:solidFill>
                  <a:schemeClr val="tx2"/>
                </a:solidFill>
                <a:latin typeface="Arial" charset="0"/>
              </a:rPr>
              <a:t>Autoreceptors</a:t>
            </a:r>
            <a:endParaRPr kumimoji="0" lang="en-US" altLang="zh-CN" sz="3200" b="1" dirty="0">
              <a:solidFill>
                <a:schemeClr val="tx2"/>
              </a:solidFill>
              <a:latin typeface="Arial" charset="0"/>
            </a:endParaRPr>
          </a:p>
        </p:txBody>
      </p:sp>
      <p:grpSp>
        <p:nvGrpSpPr>
          <p:cNvPr id="20" name="Group 113"/>
          <p:cNvGrpSpPr>
            <a:grpSpLocks/>
          </p:cNvGrpSpPr>
          <p:nvPr/>
        </p:nvGrpSpPr>
        <p:grpSpPr bwMode="auto">
          <a:xfrm>
            <a:off x="4505325" y="5334000"/>
            <a:ext cx="838200" cy="762000"/>
            <a:chOff x="2838" y="3360"/>
            <a:chExt cx="528" cy="480"/>
          </a:xfrm>
        </p:grpSpPr>
        <p:sp>
          <p:nvSpPr>
            <p:cNvPr id="88178" name="Oval 114"/>
            <p:cNvSpPr>
              <a:spLocks noChangeArrowheads="1"/>
            </p:cNvSpPr>
            <p:nvPr/>
          </p:nvSpPr>
          <p:spPr bwMode="auto">
            <a:xfrm>
              <a:off x="2838" y="355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79" name="Oval 115"/>
            <p:cNvSpPr>
              <a:spLocks noChangeArrowheads="1"/>
            </p:cNvSpPr>
            <p:nvPr/>
          </p:nvSpPr>
          <p:spPr bwMode="auto">
            <a:xfrm>
              <a:off x="3078" y="37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0" name="Oval 116"/>
            <p:cNvSpPr>
              <a:spLocks noChangeArrowheads="1"/>
            </p:cNvSpPr>
            <p:nvPr/>
          </p:nvSpPr>
          <p:spPr bwMode="auto">
            <a:xfrm>
              <a:off x="3126" y="340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1" name="Oval 117"/>
            <p:cNvSpPr>
              <a:spLocks noChangeArrowheads="1"/>
            </p:cNvSpPr>
            <p:nvPr/>
          </p:nvSpPr>
          <p:spPr bwMode="auto">
            <a:xfrm>
              <a:off x="3318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2" name="Oval 118"/>
            <p:cNvSpPr>
              <a:spLocks noChangeArrowheads="1"/>
            </p:cNvSpPr>
            <p:nvPr/>
          </p:nvSpPr>
          <p:spPr bwMode="auto">
            <a:xfrm>
              <a:off x="2934" y="37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3" name="Oval 119"/>
            <p:cNvSpPr>
              <a:spLocks noChangeArrowheads="1"/>
            </p:cNvSpPr>
            <p:nvPr/>
          </p:nvSpPr>
          <p:spPr bwMode="auto">
            <a:xfrm>
              <a:off x="2982" y="34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4" name="Oval 120"/>
            <p:cNvSpPr>
              <a:spLocks noChangeArrowheads="1"/>
            </p:cNvSpPr>
            <p:nvPr/>
          </p:nvSpPr>
          <p:spPr bwMode="auto">
            <a:xfrm>
              <a:off x="3174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5" name="Oval 121"/>
            <p:cNvSpPr>
              <a:spLocks noChangeArrowheads="1"/>
            </p:cNvSpPr>
            <p:nvPr/>
          </p:nvSpPr>
          <p:spPr bwMode="auto">
            <a:xfrm>
              <a:off x="2934" y="336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86" name="Oval 122"/>
            <p:cNvSpPr>
              <a:spLocks noChangeArrowheads="1"/>
            </p:cNvSpPr>
            <p:nvPr/>
          </p:nvSpPr>
          <p:spPr bwMode="auto">
            <a:xfrm>
              <a:off x="2982" y="360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187" name="Rectangle 123"/>
          <p:cNvSpPr>
            <a:spLocks noChangeArrowheads="1"/>
          </p:cNvSpPr>
          <p:nvPr/>
        </p:nvSpPr>
        <p:spPr bwMode="auto">
          <a:xfrm rot="2040000">
            <a:off x="3657600" y="1295400"/>
            <a:ext cx="381000" cy="6096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124"/>
          <p:cNvGrpSpPr>
            <a:grpSpLocks/>
          </p:cNvGrpSpPr>
          <p:nvPr/>
        </p:nvGrpSpPr>
        <p:grpSpPr bwMode="auto">
          <a:xfrm>
            <a:off x="3743325" y="1066800"/>
            <a:ext cx="838200" cy="762000"/>
            <a:chOff x="2358" y="672"/>
            <a:chExt cx="528" cy="480"/>
          </a:xfrm>
        </p:grpSpPr>
        <p:sp>
          <p:nvSpPr>
            <p:cNvPr id="88189" name="Oval 125"/>
            <p:cNvSpPr>
              <a:spLocks noChangeArrowheads="1"/>
            </p:cNvSpPr>
            <p:nvPr/>
          </p:nvSpPr>
          <p:spPr bwMode="auto">
            <a:xfrm>
              <a:off x="2358" y="86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0" name="Oval 126"/>
            <p:cNvSpPr>
              <a:spLocks noChangeArrowheads="1"/>
            </p:cNvSpPr>
            <p:nvPr/>
          </p:nvSpPr>
          <p:spPr bwMode="auto">
            <a:xfrm>
              <a:off x="2598" y="110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1" name="Oval 127"/>
            <p:cNvSpPr>
              <a:spLocks noChangeArrowheads="1"/>
            </p:cNvSpPr>
            <p:nvPr/>
          </p:nvSpPr>
          <p:spPr bwMode="auto">
            <a:xfrm>
              <a:off x="2646" y="72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2" name="Oval 128"/>
            <p:cNvSpPr>
              <a:spLocks noChangeArrowheads="1"/>
            </p:cNvSpPr>
            <p:nvPr/>
          </p:nvSpPr>
          <p:spPr bwMode="auto">
            <a:xfrm>
              <a:off x="2838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3" name="Oval 129"/>
            <p:cNvSpPr>
              <a:spLocks noChangeArrowheads="1"/>
            </p:cNvSpPr>
            <p:nvPr/>
          </p:nvSpPr>
          <p:spPr bwMode="auto">
            <a:xfrm>
              <a:off x="2454" y="105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4" name="Oval 130"/>
            <p:cNvSpPr>
              <a:spLocks noChangeArrowheads="1"/>
            </p:cNvSpPr>
            <p:nvPr/>
          </p:nvSpPr>
          <p:spPr bwMode="auto">
            <a:xfrm>
              <a:off x="2502" y="76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5" name="Oval 131"/>
            <p:cNvSpPr>
              <a:spLocks noChangeArrowheads="1"/>
            </p:cNvSpPr>
            <p:nvPr/>
          </p:nvSpPr>
          <p:spPr bwMode="auto">
            <a:xfrm>
              <a:off x="2694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6" name="Oval 132"/>
            <p:cNvSpPr>
              <a:spLocks noChangeArrowheads="1"/>
            </p:cNvSpPr>
            <p:nvPr/>
          </p:nvSpPr>
          <p:spPr bwMode="auto">
            <a:xfrm>
              <a:off x="2454" y="67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197" name="Oval 133"/>
            <p:cNvSpPr>
              <a:spLocks noChangeArrowheads="1"/>
            </p:cNvSpPr>
            <p:nvPr/>
          </p:nvSpPr>
          <p:spPr bwMode="auto">
            <a:xfrm>
              <a:off x="2502" y="91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198" name="Rectangle 134"/>
          <p:cNvSpPr>
            <a:spLocks noChangeArrowheads="1"/>
          </p:cNvSpPr>
          <p:nvPr/>
        </p:nvSpPr>
        <p:spPr bwMode="auto">
          <a:xfrm>
            <a:off x="3962400" y="5257800"/>
            <a:ext cx="685800" cy="533400"/>
          </a:xfrm>
          <a:prstGeom prst="rect">
            <a:avLst/>
          </a:prstGeom>
          <a:solidFill>
            <a:srgbClr val="00DFC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199" name="Rectangle 135"/>
          <p:cNvSpPr>
            <a:spLocks noChangeArrowheads="1"/>
          </p:cNvSpPr>
          <p:nvPr/>
        </p:nvSpPr>
        <p:spPr bwMode="auto">
          <a:xfrm>
            <a:off x="4100513" y="5273675"/>
            <a:ext cx="4381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9144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400" dirty="0">
                <a:solidFill>
                  <a:schemeClr val="tx2"/>
                </a:solidFill>
              </a:rPr>
              <a:t>2. Receptor Activation</a:t>
            </a:r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0" y="990600"/>
            <a:ext cx="952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 sz="3200" dirty="0" smtClean="0"/>
              <a:t>NS uses  40 families , act on  100 types of receptors; cause EPSPs and IPSPs,</a:t>
            </a:r>
            <a:endParaRPr lang="en-US" sz="4400" dirty="0" smtClean="0"/>
          </a:p>
          <a:p>
            <a:r>
              <a:rPr lang="en-US" sz="3200" dirty="0" err="1" smtClean="0"/>
              <a:t>Neuromodulators</a:t>
            </a:r>
            <a:r>
              <a:rPr lang="en-US" sz="3200" dirty="0" smtClean="0"/>
              <a:t> cause, via 2nd messengers,</a:t>
            </a:r>
            <a:r>
              <a:rPr lang="en-US" sz="4400" dirty="0" smtClean="0"/>
              <a:t> </a:t>
            </a:r>
            <a:r>
              <a:rPr lang="en-US" sz="3200" dirty="0" smtClean="0"/>
              <a:t>more complex metabolic effects in the  PSM.</a:t>
            </a:r>
            <a:endParaRPr lang="en-US" sz="4400" dirty="0" smtClean="0"/>
          </a:p>
          <a:p>
            <a:pPr marL="342900" indent="-342900">
              <a:spcBef>
                <a:spcPct val="20000"/>
              </a:spcBef>
            </a:pPr>
            <a:endParaRPr lang="en-US" sz="3200" dirty="0" smtClean="0">
              <a:latin typeface="Times New Roman" pitchFamily="18" charset="0"/>
              <a:ea typeface="ＭＳ Ｐゴシック" pitchFamily="-65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altLang="zh-CN" sz="3200" dirty="0" smtClean="0"/>
              <a:t>	</a:t>
            </a:r>
            <a:r>
              <a:rPr lang="en-US" altLang="zh-CN" sz="3200" dirty="0" err="1" smtClean="0"/>
              <a:t>Ionotropic</a:t>
            </a:r>
            <a:r>
              <a:rPr lang="en-US" altLang="zh-CN" sz="3200" dirty="0" smtClean="0"/>
              <a:t> </a:t>
            </a:r>
            <a:r>
              <a:rPr lang="en-US" altLang="zh-CN" sz="3200" dirty="0"/>
              <a:t>channel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2800" dirty="0"/>
              <a:t>directly controls channel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2800" dirty="0"/>
              <a:t>fast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3200" dirty="0" err="1"/>
              <a:t>Metabotropic</a:t>
            </a:r>
            <a:r>
              <a:rPr lang="en-US" altLang="zh-CN" sz="3200" dirty="0"/>
              <a:t> channel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2800" dirty="0"/>
              <a:t>second messenger systems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CN" sz="2800" dirty="0"/>
              <a:t>receptor indirectly controls channel ~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90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1357313" y="777875"/>
            <a:ext cx="2652712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 dirty="0">
                <a:latin typeface="Arial" charset="0"/>
              </a:rPr>
              <a:t>  </a:t>
            </a:r>
            <a:r>
              <a:rPr kumimoji="0" lang="en-US" altLang="zh-CN" sz="2800" b="1" dirty="0" err="1">
                <a:latin typeface="Arial" charset="0"/>
              </a:rPr>
              <a:t>Presynaptic</a:t>
            </a:r>
            <a:endParaRPr kumimoji="0" lang="en-US" altLang="zh-CN" sz="2800" b="1" dirty="0">
              <a:latin typeface="Arial" charset="0"/>
            </a:endParaRPr>
          </a:p>
          <a:p>
            <a:pPr eaLnBrk="0" hangingPunct="0"/>
            <a:r>
              <a:rPr kumimoji="0" lang="en-US" altLang="zh-CN" sz="2800" b="1" dirty="0">
                <a:latin typeface="Arial" charset="0"/>
              </a:rPr>
              <a:t>Axon Terminal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5395913" y="701675"/>
            <a:ext cx="2398712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 dirty="0">
                <a:latin typeface="Arial" charset="0"/>
              </a:rPr>
              <a:t>Postsynaptic</a:t>
            </a:r>
          </a:p>
          <a:p>
            <a:pPr eaLnBrk="0" hangingPunct="0"/>
            <a:r>
              <a:rPr kumimoji="0" lang="en-US" altLang="zh-CN" sz="2800" b="1" dirty="0">
                <a:latin typeface="Arial" charset="0"/>
              </a:rPr>
              <a:t>Membrane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457200" y="2895600"/>
            <a:ext cx="2895600" cy="6858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 rot="16200000" flipH="1">
            <a:off x="2933700" y="2781300"/>
            <a:ext cx="1752600" cy="914400"/>
          </a:xfrm>
          <a:prstGeom prst="hexagon">
            <a:avLst>
              <a:gd name="adj" fmla="val 47908"/>
              <a:gd name="vf" fmla="val 115470"/>
            </a:avLst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495800" y="2133600"/>
            <a:ext cx="2667000" cy="2133600"/>
            <a:chOff x="2832" y="1344"/>
            <a:chExt cx="1680" cy="1344"/>
          </a:xfrm>
        </p:grpSpPr>
        <p:sp>
          <p:nvSpPr>
            <p:cNvPr id="74759" name="Oval 7"/>
            <p:cNvSpPr>
              <a:spLocks noChangeArrowheads="1"/>
            </p:cNvSpPr>
            <p:nvPr/>
          </p:nvSpPr>
          <p:spPr bwMode="auto">
            <a:xfrm>
              <a:off x="2832" y="1344"/>
              <a:ext cx="960" cy="1344"/>
            </a:xfrm>
            <a:prstGeom prst="ellipse">
              <a:avLst/>
            </a:prstGeom>
            <a:solidFill>
              <a:srgbClr val="00FF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0" name="Rectangle 8"/>
            <p:cNvSpPr>
              <a:spLocks noChangeArrowheads="1"/>
            </p:cNvSpPr>
            <p:nvPr/>
          </p:nvSpPr>
          <p:spPr bwMode="auto">
            <a:xfrm>
              <a:off x="3696" y="1776"/>
              <a:ext cx="816" cy="384"/>
            </a:xfrm>
            <a:prstGeom prst="rect">
              <a:avLst/>
            </a:prstGeom>
            <a:solidFill>
              <a:srgbClr val="00FF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1814513" y="4130675"/>
            <a:ext cx="1663700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 dirty="0">
                <a:solidFill>
                  <a:schemeClr val="tx2"/>
                </a:solidFill>
                <a:latin typeface="Arial" charset="0"/>
              </a:rPr>
              <a:t>Terminal</a:t>
            </a:r>
          </a:p>
          <a:p>
            <a:pPr eaLnBrk="0" hangingPunct="0"/>
            <a:r>
              <a:rPr kumimoji="0" lang="en-US" altLang="zh-CN" sz="2800" b="1" dirty="0">
                <a:solidFill>
                  <a:schemeClr val="tx2"/>
                </a:solidFill>
                <a:latin typeface="Arial" charset="0"/>
              </a:rPr>
              <a:t>  Button</a:t>
            </a:r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5091113" y="4435475"/>
            <a:ext cx="1724025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>
                <a:solidFill>
                  <a:schemeClr val="accent2"/>
                </a:solidFill>
                <a:latin typeface="Arial" charset="0"/>
              </a:rPr>
              <a:t>Dendritic</a:t>
            </a:r>
          </a:p>
          <a:p>
            <a:pPr eaLnBrk="0" hangingPunct="0"/>
            <a:r>
              <a:rPr kumimoji="0" lang="en-US" altLang="zh-CN" sz="2800" b="1">
                <a:solidFill>
                  <a:schemeClr val="accent2"/>
                </a:solidFill>
                <a:latin typeface="Arial" charset="0"/>
              </a:rPr>
              <a:t>  Spine</a:t>
            </a:r>
            <a:endParaRPr kumimoji="0" lang="en-US" altLang="zh-CN" sz="2800" b="1">
              <a:solidFill>
                <a:srgbClr val="00FF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400">
                <a:solidFill>
                  <a:schemeClr val="tx2"/>
                </a:solidFill>
              </a:rPr>
              <a:t>(1) Ionotropic Channels</a:t>
            </a: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0" y="2895600"/>
            <a:ext cx="9144000" cy="1219200"/>
          </a:xfrm>
          <a:prstGeom prst="rect">
            <a:avLst/>
          </a:prstGeom>
          <a:solidFill>
            <a:srgbClr val="66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5927725" y="1208088"/>
            <a:ext cx="3033713" cy="5191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CN" sz="2800" b="1">
                <a:latin typeface="Arial" charset="0"/>
              </a:rPr>
              <a:t>neurotransmitter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3048000" y="1676400"/>
            <a:ext cx="914400" cy="2819400"/>
          </a:xfrm>
          <a:prstGeom prst="can">
            <a:avLst>
              <a:gd name="adj" fmla="val 77083"/>
            </a:avLst>
          </a:prstGeom>
          <a:solidFill>
            <a:srgbClr val="FF99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auto">
          <a:xfrm>
            <a:off x="2514600" y="2209800"/>
            <a:ext cx="914400" cy="2819400"/>
          </a:xfrm>
          <a:prstGeom prst="can">
            <a:avLst>
              <a:gd name="adj" fmla="val 7708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505200" y="2209800"/>
            <a:ext cx="1143000" cy="2819400"/>
            <a:chOff x="2208" y="1392"/>
            <a:chExt cx="720" cy="1776"/>
          </a:xfrm>
        </p:grpSpPr>
        <p:sp>
          <p:nvSpPr>
            <p:cNvPr id="91147" name="AutoShape 11"/>
            <p:cNvSpPr>
              <a:spLocks noChangeArrowheads="1"/>
            </p:cNvSpPr>
            <p:nvPr/>
          </p:nvSpPr>
          <p:spPr bwMode="auto">
            <a:xfrm>
              <a:off x="2208" y="1392"/>
              <a:ext cx="576" cy="1776"/>
            </a:xfrm>
            <a:prstGeom prst="can">
              <a:avLst>
                <a:gd name="adj" fmla="val 77083"/>
              </a:avLst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>
              <a:off x="2640" y="1440"/>
              <a:ext cx="288" cy="240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5105400" y="1219200"/>
            <a:ext cx="609600" cy="609600"/>
          </a:xfrm>
          <a:prstGeom prst="rect">
            <a:avLst/>
          </a:prstGeom>
          <a:solidFill>
            <a:schemeClr val="bg2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1"/>
                </a:solidFill>
                <a:latin typeface="Arial" charset="0"/>
              </a:rPr>
              <a:t>NT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066800" y="1219200"/>
            <a:ext cx="2225675" cy="1154113"/>
            <a:chOff x="230" y="809"/>
            <a:chExt cx="1402" cy="727"/>
          </a:xfrm>
        </p:grpSpPr>
        <p:sp>
          <p:nvSpPr>
            <p:cNvPr id="91151" name="Text Box 15"/>
            <p:cNvSpPr txBox="1">
              <a:spLocks noChangeArrowheads="1"/>
            </p:cNvSpPr>
            <p:nvPr/>
          </p:nvSpPr>
          <p:spPr bwMode="auto">
            <a:xfrm>
              <a:off x="230" y="809"/>
              <a:ext cx="1009" cy="335"/>
            </a:xfrm>
            <a:prstGeom prst="rect">
              <a:avLst/>
            </a:prstGeom>
            <a:noFill/>
            <a:ln w="12700" cap="sq">
              <a:solidFill>
                <a:schemeClr val="hlink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CN" sz="2800" b="1">
                  <a:latin typeface="Arial" charset="0"/>
                </a:rPr>
                <a:t>Channel</a:t>
              </a:r>
            </a:p>
          </p:txBody>
        </p:sp>
        <p:sp>
          <p:nvSpPr>
            <p:cNvPr id="91152" name="Line 16"/>
            <p:cNvSpPr>
              <a:spLocks noChangeShapeType="1"/>
            </p:cNvSpPr>
            <p:nvPr/>
          </p:nvSpPr>
          <p:spPr bwMode="auto">
            <a:xfrm>
              <a:off x="816" y="1152"/>
              <a:ext cx="816" cy="384"/>
            </a:xfrm>
            <a:prstGeom prst="line">
              <a:avLst/>
            </a:prstGeom>
            <a:noFill/>
            <a:ln w="76200" cap="sq">
              <a:solidFill>
                <a:schemeClr val="hlink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400">
                <a:solidFill>
                  <a:schemeClr val="tx2"/>
                </a:solidFill>
              </a:rPr>
              <a:t>Ionotropic Channels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0" y="2895600"/>
            <a:ext cx="9144000" cy="1219200"/>
          </a:xfrm>
          <a:prstGeom prst="rect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4267200" y="2209800"/>
            <a:ext cx="457200" cy="3810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3048000" y="1676400"/>
            <a:ext cx="914400" cy="2819400"/>
          </a:xfrm>
          <a:prstGeom prst="can">
            <a:avLst>
              <a:gd name="adj" fmla="val 77083"/>
            </a:avLst>
          </a:prstGeom>
          <a:solidFill>
            <a:srgbClr val="FF99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6" name="AutoShape 6"/>
          <p:cNvSpPr>
            <a:spLocks noChangeArrowheads="1"/>
          </p:cNvSpPr>
          <p:nvPr/>
        </p:nvSpPr>
        <p:spPr bwMode="auto">
          <a:xfrm>
            <a:off x="2286000" y="2133600"/>
            <a:ext cx="914400" cy="2819400"/>
          </a:xfrm>
          <a:prstGeom prst="can">
            <a:avLst>
              <a:gd name="adj" fmla="val 7708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10000" y="2057400"/>
            <a:ext cx="1295400" cy="2895600"/>
            <a:chOff x="2400" y="1296"/>
            <a:chExt cx="816" cy="1824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400" y="1344"/>
              <a:ext cx="720" cy="1776"/>
              <a:chOff x="2208" y="1392"/>
              <a:chExt cx="720" cy="1776"/>
            </a:xfrm>
          </p:grpSpPr>
          <p:sp>
            <p:nvSpPr>
              <p:cNvPr id="92169" name="AutoShape 9"/>
              <p:cNvSpPr>
                <a:spLocks noChangeArrowheads="1"/>
              </p:cNvSpPr>
              <p:nvPr/>
            </p:nvSpPr>
            <p:spPr bwMode="auto">
              <a:xfrm>
                <a:off x="2208" y="1392"/>
                <a:ext cx="576" cy="1776"/>
              </a:xfrm>
              <a:prstGeom prst="can">
                <a:avLst>
                  <a:gd name="adj" fmla="val 77083"/>
                </a:avLst>
              </a:prstGeom>
              <a:solidFill>
                <a:schemeClr val="accent1"/>
              </a:solidFill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0" name="Rectangle 10"/>
              <p:cNvSpPr>
                <a:spLocks noChangeArrowheads="1"/>
              </p:cNvSpPr>
              <p:nvPr/>
            </p:nvSpPr>
            <p:spPr bwMode="auto">
              <a:xfrm>
                <a:off x="2640" y="1440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171" name="Rectangle 11"/>
            <p:cNvSpPr>
              <a:spLocks noChangeArrowheads="1"/>
            </p:cNvSpPr>
            <p:nvPr/>
          </p:nvSpPr>
          <p:spPr bwMode="auto">
            <a:xfrm>
              <a:off x="2832" y="1296"/>
              <a:ext cx="384" cy="384"/>
            </a:xfrm>
            <a:prstGeom prst="rect">
              <a:avLst/>
            </a:prstGeom>
            <a:solidFill>
              <a:schemeClr val="bg2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b="1">
                  <a:solidFill>
                    <a:schemeClr val="bg1"/>
                  </a:solidFill>
                  <a:latin typeface="Arial" charset="0"/>
                </a:rPr>
                <a:t>NT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505200" y="3657600"/>
            <a:ext cx="1600200" cy="2424113"/>
            <a:chOff x="2208" y="2304"/>
            <a:chExt cx="1008" cy="1527"/>
          </a:xfrm>
        </p:grpSpPr>
        <p:sp>
          <p:nvSpPr>
            <p:cNvPr id="92173" name="Text Box 13"/>
            <p:cNvSpPr txBox="1">
              <a:spLocks noChangeArrowheads="1"/>
            </p:cNvSpPr>
            <p:nvPr/>
          </p:nvSpPr>
          <p:spPr bwMode="auto">
            <a:xfrm>
              <a:off x="2602" y="3504"/>
              <a:ext cx="614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CN" sz="2800" b="1">
                  <a:latin typeface="Arial" charset="0"/>
                </a:rPr>
                <a:t>Pore</a:t>
              </a:r>
            </a:p>
          </p:txBody>
        </p:sp>
        <p:sp>
          <p:nvSpPr>
            <p:cNvPr id="92174" name="Arc 14"/>
            <p:cNvSpPr>
              <a:spLocks/>
            </p:cNvSpPr>
            <p:nvPr/>
          </p:nvSpPr>
          <p:spPr bwMode="auto">
            <a:xfrm flipH="1" flipV="1">
              <a:off x="2208" y="2304"/>
              <a:ext cx="288" cy="134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400">
                <a:solidFill>
                  <a:schemeClr val="tx2"/>
                </a:solidFill>
              </a:rPr>
              <a:t>Ionotropic Channels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1676400"/>
            <a:ext cx="457200" cy="5029200"/>
            <a:chOff x="528" y="1584"/>
            <a:chExt cx="288" cy="3168"/>
          </a:xfrm>
        </p:grpSpPr>
        <p:sp>
          <p:nvSpPr>
            <p:cNvPr id="93188" name="Oval 4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9" name="Oval 5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0" name="Oval 6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1" name="Oval 7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2" name="Oval 8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3" name="Oval 9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4" name="Oval 10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5" name="Oval 11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6" name="Oval 12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7" name="Oval 13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8" name="Oval 14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09600" y="1676400"/>
            <a:ext cx="457200" cy="5029200"/>
            <a:chOff x="528" y="1584"/>
            <a:chExt cx="288" cy="3168"/>
          </a:xfrm>
        </p:grpSpPr>
        <p:sp>
          <p:nvSpPr>
            <p:cNvPr id="93200" name="Oval 16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1" name="Oval 17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2" name="Oval 18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3" name="Oval 19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4" name="Oval 20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5" name="Oval 21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6" name="Oval 22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7" name="Oval 23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8" name="Oval 24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9" name="Oval 25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0" name="Oval 26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066800" y="1676400"/>
            <a:ext cx="457200" cy="5029200"/>
            <a:chOff x="528" y="1584"/>
            <a:chExt cx="288" cy="3168"/>
          </a:xfrm>
        </p:grpSpPr>
        <p:sp>
          <p:nvSpPr>
            <p:cNvPr id="93212" name="Oval 28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3" name="Oval 29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4" name="Oval 30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5" name="Oval 3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6" name="Oval 32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7" name="Oval 33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8" name="Oval 34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9" name="Oval 35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0" name="Oval 36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1" name="Oval 37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2" name="Oval 38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524000" y="1676400"/>
            <a:ext cx="457200" cy="5029200"/>
            <a:chOff x="528" y="1584"/>
            <a:chExt cx="288" cy="3168"/>
          </a:xfrm>
        </p:grpSpPr>
        <p:sp>
          <p:nvSpPr>
            <p:cNvPr id="93224" name="Oval 40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5" name="Oval 41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6" name="Oval 42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7" name="Oval 43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8" name="Oval 44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29" name="Oval 45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0" name="Oval 46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1" name="Oval 47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2" name="Oval 48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3" name="Oval 49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4" name="Oval 50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1981200" y="1676400"/>
            <a:ext cx="457200" cy="5029200"/>
            <a:chOff x="528" y="1584"/>
            <a:chExt cx="288" cy="3168"/>
          </a:xfrm>
        </p:grpSpPr>
        <p:sp>
          <p:nvSpPr>
            <p:cNvPr id="93236" name="Oval 52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7" name="Oval 53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8" name="Oval 54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9" name="Oval 55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0" name="Oval 56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1" name="Oval 57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2" name="Oval 58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3" name="Oval 59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4" name="Oval 60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5" name="Oval 61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6" name="Oval 62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2438400" y="1676400"/>
            <a:ext cx="457200" cy="5029200"/>
            <a:chOff x="528" y="1584"/>
            <a:chExt cx="288" cy="3168"/>
          </a:xfrm>
        </p:grpSpPr>
        <p:sp>
          <p:nvSpPr>
            <p:cNvPr id="93248" name="Oval 64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9" name="Oval 65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0" name="Oval 66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1" name="Oval 67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2" name="Oval 68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3" name="Oval 69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4" name="Oval 70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5" name="Oval 71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6" name="Oval 72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7" name="Oval 73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8" name="Oval 74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2895600" y="1676400"/>
            <a:ext cx="457200" cy="5029200"/>
            <a:chOff x="528" y="1584"/>
            <a:chExt cx="288" cy="3168"/>
          </a:xfrm>
        </p:grpSpPr>
        <p:sp>
          <p:nvSpPr>
            <p:cNvPr id="93260" name="Oval 76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1" name="Oval 77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2" name="Oval 78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3" name="Oval 79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4" name="Oval 80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5" name="Oval 81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6" name="Oval 82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7" name="Oval 83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8" name="Oval 84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9" name="Oval 85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0" name="Oval 86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3352800" y="1676400"/>
            <a:ext cx="457200" cy="5029200"/>
            <a:chOff x="528" y="1584"/>
            <a:chExt cx="288" cy="3168"/>
          </a:xfrm>
        </p:grpSpPr>
        <p:sp>
          <p:nvSpPr>
            <p:cNvPr id="93272" name="Oval 88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3" name="Oval 89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4" name="Oval 90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5" name="Oval 9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6" name="Oval 92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7" name="Oval 93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8" name="Oval 94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9" name="Oval 95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0" name="Oval 96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1" name="Oval 97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2" name="Oval 98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99"/>
          <p:cNvGrpSpPr>
            <a:grpSpLocks/>
          </p:cNvGrpSpPr>
          <p:nvPr/>
        </p:nvGrpSpPr>
        <p:grpSpPr bwMode="auto">
          <a:xfrm>
            <a:off x="3810000" y="1676400"/>
            <a:ext cx="457200" cy="5029200"/>
            <a:chOff x="528" y="1584"/>
            <a:chExt cx="288" cy="3168"/>
          </a:xfrm>
        </p:grpSpPr>
        <p:sp>
          <p:nvSpPr>
            <p:cNvPr id="93284" name="Oval 100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5" name="Oval 101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6" name="Oval 102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7" name="Oval 103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8" name="Oval 104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89" name="Oval 105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0" name="Oval 106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1" name="Oval 107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2" name="Oval 108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3" name="Oval 109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4" name="Oval 110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11"/>
          <p:cNvGrpSpPr>
            <a:grpSpLocks/>
          </p:cNvGrpSpPr>
          <p:nvPr/>
        </p:nvGrpSpPr>
        <p:grpSpPr bwMode="auto">
          <a:xfrm>
            <a:off x="4267200" y="1676400"/>
            <a:ext cx="457200" cy="5029200"/>
            <a:chOff x="528" y="1584"/>
            <a:chExt cx="288" cy="3168"/>
          </a:xfrm>
        </p:grpSpPr>
        <p:sp>
          <p:nvSpPr>
            <p:cNvPr id="93296" name="Oval 112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7" name="Oval 113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8" name="Oval 114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9" name="Oval 115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0" name="Oval 116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1" name="Oval 117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2" name="Oval 118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3" name="Oval 119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4" name="Oval 120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5" name="Oval 121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6" name="Oval 122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23"/>
          <p:cNvGrpSpPr>
            <a:grpSpLocks/>
          </p:cNvGrpSpPr>
          <p:nvPr/>
        </p:nvGrpSpPr>
        <p:grpSpPr bwMode="auto">
          <a:xfrm>
            <a:off x="4724400" y="1676400"/>
            <a:ext cx="457200" cy="5029200"/>
            <a:chOff x="528" y="1584"/>
            <a:chExt cx="288" cy="3168"/>
          </a:xfrm>
        </p:grpSpPr>
        <p:sp>
          <p:nvSpPr>
            <p:cNvPr id="93308" name="Oval 124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9" name="Oval 125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0" name="Oval 126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1" name="Oval 127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2" name="Oval 128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3" name="Oval 129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4" name="Oval 130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5" name="Oval 131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6" name="Oval 132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7" name="Oval 133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8" name="Oval 134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35"/>
          <p:cNvGrpSpPr>
            <a:grpSpLocks/>
          </p:cNvGrpSpPr>
          <p:nvPr/>
        </p:nvGrpSpPr>
        <p:grpSpPr bwMode="auto">
          <a:xfrm>
            <a:off x="5181600" y="1676400"/>
            <a:ext cx="457200" cy="5029200"/>
            <a:chOff x="528" y="1584"/>
            <a:chExt cx="288" cy="3168"/>
          </a:xfrm>
        </p:grpSpPr>
        <p:sp>
          <p:nvSpPr>
            <p:cNvPr id="93320" name="Oval 136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1" name="Oval 137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2" name="Oval 138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3" name="Oval 139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4" name="Oval 140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5" name="Oval 141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6" name="Oval 142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7" name="Oval 143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8" name="Oval 144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9" name="Oval 145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0" name="Oval 146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47"/>
          <p:cNvGrpSpPr>
            <a:grpSpLocks/>
          </p:cNvGrpSpPr>
          <p:nvPr/>
        </p:nvGrpSpPr>
        <p:grpSpPr bwMode="auto">
          <a:xfrm>
            <a:off x="5638800" y="1676400"/>
            <a:ext cx="457200" cy="5029200"/>
            <a:chOff x="528" y="1584"/>
            <a:chExt cx="288" cy="3168"/>
          </a:xfrm>
        </p:grpSpPr>
        <p:sp>
          <p:nvSpPr>
            <p:cNvPr id="93332" name="Oval 148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3" name="Oval 149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4" name="Oval 150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5" name="Oval 15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6" name="Oval 152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7" name="Oval 153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8" name="Oval 154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9" name="Oval 155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40" name="Oval 156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41" name="Oval 157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42" name="Oval 158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159"/>
          <p:cNvGrpSpPr>
            <a:grpSpLocks/>
          </p:cNvGrpSpPr>
          <p:nvPr/>
        </p:nvGrpSpPr>
        <p:grpSpPr bwMode="auto">
          <a:xfrm>
            <a:off x="6096000" y="1676400"/>
            <a:ext cx="457200" cy="5029200"/>
            <a:chOff x="528" y="1584"/>
            <a:chExt cx="288" cy="3168"/>
          </a:xfrm>
        </p:grpSpPr>
        <p:sp>
          <p:nvSpPr>
            <p:cNvPr id="93344" name="Oval 160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45" name="Oval 161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46" name="Oval 162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47" name="Oval 163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48" name="Oval 164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49" name="Oval 165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0" name="Oval 166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1" name="Oval 167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2" name="Oval 168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3" name="Oval 169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4" name="Oval 170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71"/>
          <p:cNvGrpSpPr>
            <a:grpSpLocks/>
          </p:cNvGrpSpPr>
          <p:nvPr/>
        </p:nvGrpSpPr>
        <p:grpSpPr bwMode="auto">
          <a:xfrm>
            <a:off x="6553200" y="1676400"/>
            <a:ext cx="457200" cy="5029200"/>
            <a:chOff x="528" y="1584"/>
            <a:chExt cx="288" cy="3168"/>
          </a:xfrm>
        </p:grpSpPr>
        <p:sp>
          <p:nvSpPr>
            <p:cNvPr id="93356" name="Oval 172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7" name="Oval 173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8" name="Oval 174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9" name="Oval 175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0" name="Oval 176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1" name="Oval 177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2" name="Oval 178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3" name="Oval 179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4" name="Oval 180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5" name="Oval 181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6" name="Oval 182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83"/>
          <p:cNvGrpSpPr>
            <a:grpSpLocks/>
          </p:cNvGrpSpPr>
          <p:nvPr/>
        </p:nvGrpSpPr>
        <p:grpSpPr bwMode="auto">
          <a:xfrm>
            <a:off x="7010400" y="1676400"/>
            <a:ext cx="457200" cy="5029200"/>
            <a:chOff x="528" y="1584"/>
            <a:chExt cx="288" cy="3168"/>
          </a:xfrm>
        </p:grpSpPr>
        <p:sp>
          <p:nvSpPr>
            <p:cNvPr id="93368" name="Oval 184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9" name="Oval 185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0" name="Oval 186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1" name="Oval 187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2" name="Oval 188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3" name="Oval 189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4" name="Oval 190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5" name="Oval 191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6" name="Oval 192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7" name="Oval 193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8" name="Oval 194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95"/>
          <p:cNvGrpSpPr>
            <a:grpSpLocks/>
          </p:cNvGrpSpPr>
          <p:nvPr/>
        </p:nvGrpSpPr>
        <p:grpSpPr bwMode="auto">
          <a:xfrm>
            <a:off x="7467600" y="1676400"/>
            <a:ext cx="457200" cy="5029200"/>
            <a:chOff x="528" y="1584"/>
            <a:chExt cx="288" cy="3168"/>
          </a:xfrm>
        </p:grpSpPr>
        <p:sp>
          <p:nvSpPr>
            <p:cNvPr id="93380" name="Oval 196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1" name="Oval 197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2" name="Oval 198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3" name="Oval 199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4" name="Oval 200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5" name="Oval 201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6" name="Oval 202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7" name="Oval 203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8" name="Oval 204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9" name="Oval 205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0" name="Oval 206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207"/>
          <p:cNvGrpSpPr>
            <a:grpSpLocks/>
          </p:cNvGrpSpPr>
          <p:nvPr/>
        </p:nvGrpSpPr>
        <p:grpSpPr bwMode="auto">
          <a:xfrm>
            <a:off x="7924800" y="1676400"/>
            <a:ext cx="457200" cy="5029200"/>
            <a:chOff x="528" y="1584"/>
            <a:chExt cx="288" cy="3168"/>
          </a:xfrm>
        </p:grpSpPr>
        <p:sp>
          <p:nvSpPr>
            <p:cNvPr id="93392" name="Oval 208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3" name="Oval 209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4" name="Oval 210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5" name="Oval 21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6" name="Oval 212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7" name="Oval 213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8" name="Oval 214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9" name="Oval 215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00" name="Oval 216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01" name="Oval 217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02" name="Oval 218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219"/>
          <p:cNvGrpSpPr>
            <a:grpSpLocks/>
          </p:cNvGrpSpPr>
          <p:nvPr/>
        </p:nvGrpSpPr>
        <p:grpSpPr bwMode="auto">
          <a:xfrm>
            <a:off x="8382000" y="1676400"/>
            <a:ext cx="457200" cy="5029200"/>
            <a:chOff x="528" y="1584"/>
            <a:chExt cx="288" cy="3168"/>
          </a:xfrm>
        </p:grpSpPr>
        <p:sp>
          <p:nvSpPr>
            <p:cNvPr id="93404" name="Oval 220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05" name="Oval 221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06" name="Oval 222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07" name="Oval 223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08" name="Oval 224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09" name="Oval 225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0" name="Oval 226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1" name="Oval 227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2" name="Oval 228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3" name="Oval 229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4" name="Oval 230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415" name="Rectangle 231"/>
          <p:cNvSpPr>
            <a:spLocks noChangeArrowheads="1"/>
          </p:cNvSpPr>
          <p:nvPr/>
        </p:nvSpPr>
        <p:spPr bwMode="auto">
          <a:xfrm>
            <a:off x="6858000" y="4419600"/>
            <a:ext cx="762000" cy="685800"/>
          </a:xfrm>
          <a:prstGeom prst="rect">
            <a:avLst/>
          </a:prstGeom>
          <a:solidFill>
            <a:schemeClr val="bg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800" b="1">
                <a:solidFill>
                  <a:srgbClr val="FFFFFF"/>
                </a:solidFill>
                <a:latin typeface="Arial" charset="0"/>
              </a:rPr>
              <a:t>NT</a:t>
            </a:r>
            <a:endParaRPr kumimoji="0" lang="en-US" altLang="zh-CN" sz="2800" b="1">
              <a:latin typeface="Arial" charset="0"/>
            </a:endParaRPr>
          </a:p>
        </p:txBody>
      </p:sp>
      <p:sp>
        <p:nvSpPr>
          <p:cNvPr id="93416" name="Freeform 232"/>
          <p:cNvSpPr>
            <a:spLocks/>
          </p:cNvSpPr>
          <p:nvPr/>
        </p:nvSpPr>
        <p:spPr bwMode="auto">
          <a:xfrm rot="-271174">
            <a:off x="2976563" y="2214563"/>
            <a:ext cx="1520825" cy="1905000"/>
          </a:xfrm>
          <a:custGeom>
            <a:avLst/>
            <a:gdLst/>
            <a:ahLst/>
            <a:cxnLst>
              <a:cxn ang="0">
                <a:pos x="728" y="962"/>
              </a:cxn>
              <a:cxn ang="0">
                <a:pos x="618" y="944"/>
              </a:cxn>
              <a:cxn ang="0">
                <a:pos x="582" y="890"/>
              </a:cxn>
              <a:cxn ang="0">
                <a:pos x="528" y="871"/>
              </a:cxn>
              <a:cxn ang="0">
                <a:pos x="364" y="799"/>
              </a:cxn>
              <a:cxn ang="0">
                <a:pos x="255" y="762"/>
              </a:cxn>
              <a:cxn ang="0">
                <a:pos x="73" y="635"/>
              </a:cxn>
              <a:cxn ang="0">
                <a:pos x="0" y="399"/>
              </a:cxn>
              <a:cxn ang="0">
                <a:pos x="91" y="162"/>
              </a:cxn>
              <a:cxn ang="0">
                <a:pos x="146" y="144"/>
              </a:cxn>
              <a:cxn ang="0">
                <a:pos x="200" y="90"/>
              </a:cxn>
              <a:cxn ang="0">
                <a:pos x="291" y="35"/>
              </a:cxn>
              <a:cxn ang="0">
                <a:pos x="637" y="126"/>
              </a:cxn>
              <a:cxn ang="0">
                <a:pos x="709" y="272"/>
              </a:cxn>
              <a:cxn ang="0">
                <a:pos x="709" y="635"/>
              </a:cxn>
              <a:cxn ang="0">
                <a:pos x="746" y="926"/>
              </a:cxn>
              <a:cxn ang="0">
                <a:pos x="728" y="962"/>
              </a:cxn>
            </a:cxnLst>
            <a:rect l="0" t="0" r="r" b="b"/>
            <a:pathLst>
              <a:path w="766" h="999">
                <a:moveTo>
                  <a:pt x="728" y="962"/>
                </a:moveTo>
                <a:cubicBezTo>
                  <a:pt x="691" y="956"/>
                  <a:pt x="651" y="960"/>
                  <a:pt x="618" y="944"/>
                </a:cubicBezTo>
                <a:cubicBezTo>
                  <a:pt x="599" y="934"/>
                  <a:pt x="599" y="904"/>
                  <a:pt x="582" y="890"/>
                </a:cubicBezTo>
                <a:cubicBezTo>
                  <a:pt x="567" y="878"/>
                  <a:pt x="546" y="877"/>
                  <a:pt x="528" y="871"/>
                </a:cubicBezTo>
                <a:cubicBezTo>
                  <a:pt x="476" y="820"/>
                  <a:pt x="434" y="820"/>
                  <a:pt x="364" y="799"/>
                </a:cubicBezTo>
                <a:cubicBezTo>
                  <a:pt x="327" y="788"/>
                  <a:pt x="255" y="762"/>
                  <a:pt x="255" y="762"/>
                </a:cubicBezTo>
                <a:cubicBezTo>
                  <a:pt x="203" y="684"/>
                  <a:pt x="161" y="670"/>
                  <a:pt x="73" y="635"/>
                </a:cubicBezTo>
                <a:cubicBezTo>
                  <a:pt x="18" y="552"/>
                  <a:pt x="16" y="503"/>
                  <a:pt x="0" y="399"/>
                </a:cubicBezTo>
                <a:cubicBezTo>
                  <a:pt x="24" y="331"/>
                  <a:pt x="30" y="211"/>
                  <a:pt x="91" y="162"/>
                </a:cubicBezTo>
                <a:cubicBezTo>
                  <a:pt x="106" y="150"/>
                  <a:pt x="128" y="150"/>
                  <a:pt x="146" y="144"/>
                </a:cubicBezTo>
                <a:cubicBezTo>
                  <a:pt x="164" y="126"/>
                  <a:pt x="179" y="104"/>
                  <a:pt x="200" y="90"/>
                </a:cubicBezTo>
                <a:cubicBezTo>
                  <a:pt x="336" y="0"/>
                  <a:pt x="184" y="145"/>
                  <a:pt x="291" y="35"/>
                </a:cubicBezTo>
                <a:cubicBezTo>
                  <a:pt x="427" y="48"/>
                  <a:pt x="526" y="53"/>
                  <a:pt x="637" y="126"/>
                </a:cubicBezTo>
                <a:cubicBezTo>
                  <a:pt x="678" y="251"/>
                  <a:pt x="646" y="208"/>
                  <a:pt x="709" y="272"/>
                </a:cubicBezTo>
                <a:cubicBezTo>
                  <a:pt x="766" y="434"/>
                  <a:pt x="709" y="250"/>
                  <a:pt x="709" y="635"/>
                </a:cubicBezTo>
                <a:cubicBezTo>
                  <a:pt x="709" y="827"/>
                  <a:pt x="708" y="811"/>
                  <a:pt x="746" y="926"/>
                </a:cubicBezTo>
                <a:cubicBezTo>
                  <a:pt x="726" y="986"/>
                  <a:pt x="728" y="999"/>
                  <a:pt x="728" y="962"/>
                </a:cubicBezTo>
                <a:close/>
              </a:path>
            </a:pathLst>
          </a:custGeom>
          <a:solidFill>
            <a:schemeClr val="accent1"/>
          </a:solidFill>
          <a:ln w="762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417" name="Freeform 233"/>
          <p:cNvSpPr>
            <a:spLocks/>
          </p:cNvSpPr>
          <p:nvPr/>
        </p:nvSpPr>
        <p:spPr bwMode="auto">
          <a:xfrm rot="285549" flipH="1">
            <a:off x="4383088" y="2286000"/>
            <a:ext cx="1400175" cy="1905000"/>
          </a:xfrm>
          <a:custGeom>
            <a:avLst/>
            <a:gdLst/>
            <a:ahLst/>
            <a:cxnLst>
              <a:cxn ang="0">
                <a:pos x="728" y="962"/>
              </a:cxn>
              <a:cxn ang="0">
                <a:pos x="618" y="944"/>
              </a:cxn>
              <a:cxn ang="0">
                <a:pos x="582" y="890"/>
              </a:cxn>
              <a:cxn ang="0">
                <a:pos x="528" y="871"/>
              </a:cxn>
              <a:cxn ang="0">
                <a:pos x="364" y="799"/>
              </a:cxn>
              <a:cxn ang="0">
                <a:pos x="255" y="762"/>
              </a:cxn>
              <a:cxn ang="0">
                <a:pos x="73" y="635"/>
              </a:cxn>
              <a:cxn ang="0">
                <a:pos x="0" y="399"/>
              </a:cxn>
              <a:cxn ang="0">
                <a:pos x="91" y="162"/>
              </a:cxn>
              <a:cxn ang="0">
                <a:pos x="146" y="144"/>
              </a:cxn>
              <a:cxn ang="0">
                <a:pos x="200" y="90"/>
              </a:cxn>
              <a:cxn ang="0">
                <a:pos x="291" y="35"/>
              </a:cxn>
              <a:cxn ang="0">
                <a:pos x="637" y="126"/>
              </a:cxn>
              <a:cxn ang="0">
                <a:pos x="709" y="272"/>
              </a:cxn>
              <a:cxn ang="0">
                <a:pos x="709" y="635"/>
              </a:cxn>
              <a:cxn ang="0">
                <a:pos x="746" y="926"/>
              </a:cxn>
              <a:cxn ang="0">
                <a:pos x="728" y="962"/>
              </a:cxn>
            </a:cxnLst>
            <a:rect l="0" t="0" r="r" b="b"/>
            <a:pathLst>
              <a:path w="766" h="999">
                <a:moveTo>
                  <a:pt x="728" y="962"/>
                </a:moveTo>
                <a:cubicBezTo>
                  <a:pt x="691" y="956"/>
                  <a:pt x="651" y="960"/>
                  <a:pt x="618" y="944"/>
                </a:cubicBezTo>
                <a:cubicBezTo>
                  <a:pt x="599" y="934"/>
                  <a:pt x="599" y="904"/>
                  <a:pt x="582" y="890"/>
                </a:cubicBezTo>
                <a:cubicBezTo>
                  <a:pt x="567" y="878"/>
                  <a:pt x="546" y="877"/>
                  <a:pt x="528" y="871"/>
                </a:cubicBezTo>
                <a:cubicBezTo>
                  <a:pt x="476" y="820"/>
                  <a:pt x="434" y="820"/>
                  <a:pt x="364" y="799"/>
                </a:cubicBezTo>
                <a:cubicBezTo>
                  <a:pt x="327" y="788"/>
                  <a:pt x="255" y="762"/>
                  <a:pt x="255" y="762"/>
                </a:cubicBezTo>
                <a:cubicBezTo>
                  <a:pt x="203" y="684"/>
                  <a:pt x="161" y="670"/>
                  <a:pt x="73" y="635"/>
                </a:cubicBezTo>
                <a:cubicBezTo>
                  <a:pt x="18" y="552"/>
                  <a:pt x="16" y="503"/>
                  <a:pt x="0" y="399"/>
                </a:cubicBezTo>
                <a:cubicBezTo>
                  <a:pt x="24" y="331"/>
                  <a:pt x="30" y="211"/>
                  <a:pt x="91" y="162"/>
                </a:cubicBezTo>
                <a:cubicBezTo>
                  <a:pt x="106" y="150"/>
                  <a:pt x="128" y="150"/>
                  <a:pt x="146" y="144"/>
                </a:cubicBezTo>
                <a:cubicBezTo>
                  <a:pt x="164" y="126"/>
                  <a:pt x="179" y="104"/>
                  <a:pt x="200" y="90"/>
                </a:cubicBezTo>
                <a:cubicBezTo>
                  <a:pt x="336" y="0"/>
                  <a:pt x="184" y="145"/>
                  <a:pt x="291" y="35"/>
                </a:cubicBezTo>
                <a:cubicBezTo>
                  <a:pt x="427" y="48"/>
                  <a:pt x="526" y="53"/>
                  <a:pt x="637" y="126"/>
                </a:cubicBezTo>
                <a:cubicBezTo>
                  <a:pt x="678" y="251"/>
                  <a:pt x="646" y="208"/>
                  <a:pt x="709" y="272"/>
                </a:cubicBezTo>
                <a:cubicBezTo>
                  <a:pt x="766" y="434"/>
                  <a:pt x="709" y="250"/>
                  <a:pt x="709" y="635"/>
                </a:cubicBezTo>
                <a:cubicBezTo>
                  <a:pt x="709" y="827"/>
                  <a:pt x="708" y="811"/>
                  <a:pt x="746" y="926"/>
                </a:cubicBezTo>
                <a:cubicBezTo>
                  <a:pt x="726" y="986"/>
                  <a:pt x="728" y="999"/>
                  <a:pt x="728" y="962"/>
                </a:cubicBezTo>
                <a:close/>
              </a:path>
            </a:pathLst>
          </a:custGeom>
          <a:solidFill>
            <a:schemeClr val="accent1"/>
          </a:solidFill>
          <a:ln w="762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418" name="Freeform 234"/>
          <p:cNvSpPr>
            <a:spLocks/>
          </p:cNvSpPr>
          <p:nvPr/>
        </p:nvSpPr>
        <p:spPr bwMode="auto">
          <a:xfrm rot="2427646" flipV="1">
            <a:off x="2514600" y="3276600"/>
            <a:ext cx="1528763" cy="1752600"/>
          </a:xfrm>
          <a:custGeom>
            <a:avLst/>
            <a:gdLst/>
            <a:ahLst/>
            <a:cxnLst>
              <a:cxn ang="0">
                <a:pos x="728" y="962"/>
              </a:cxn>
              <a:cxn ang="0">
                <a:pos x="618" y="944"/>
              </a:cxn>
              <a:cxn ang="0">
                <a:pos x="582" y="890"/>
              </a:cxn>
              <a:cxn ang="0">
                <a:pos x="528" y="871"/>
              </a:cxn>
              <a:cxn ang="0">
                <a:pos x="364" y="799"/>
              </a:cxn>
              <a:cxn ang="0">
                <a:pos x="255" y="762"/>
              </a:cxn>
              <a:cxn ang="0">
                <a:pos x="73" y="635"/>
              </a:cxn>
              <a:cxn ang="0">
                <a:pos x="0" y="399"/>
              </a:cxn>
              <a:cxn ang="0">
                <a:pos x="91" y="162"/>
              </a:cxn>
              <a:cxn ang="0">
                <a:pos x="146" y="144"/>
              </a:cxn>
              <a:cxn ang="0">
                <a:pos x="200" y="90"/>
              </a:cxn>
              <a:cxn ang="0">
                <a:pos x="291" y="35"/>
              </a:cxn>
              <a:cxn ang="0">
                <a:pos x="637" y="126"/>
              </a:cxn>
              <a:cxn ang="0">
                <a:pos x="709" y="272"/>
              </a:cxn>
              <a:cxn ang="0">
                <a:pos x="709" y="635"/>
              </a:cxn>
              <a:cxn ang="0">
                <a:pos x="746" y="926"/>
              </a:cxn>
              <a:cxn ang="0">
                <a:pos x="728" y="962"/>
              </a:cxn>
            </a:cxnLst>
            <a:rect l="0" t="0" r="r" b="b"/>
            <a:pathLst>
              <a:path w="766" h="999">
                <a:moveTo>
                  <a:pt x="728" y="962"/>
                </a:moveTo>
                <a:cubicBezTo>
                  <a:pt x="691" y="956"/>
                  <a:pt x="651" y="960"/>
                  <a:pt x="618" y="944"/>
                </a:cubicBezTo>
                <a:cubicBezTo>
                  <a:pt x="599" y="934"/>
                  <a:pt x="599" y="904"/>
                  <a:pt x="582" y="890"/>
                </a:cubicBezTo>
                <a:cubicBezTo>
                  <a:pt x="567" y="878"/>
                  <a:pt x="546" y="877"/>
                  <a:pt x="528" y="871"/>
                </a:cubicBezTo>
                <a:cubicBezTo>
                  <a:pt x="476" y="820"/>
                  <a:pt x="434" y="820"/>
                  <a:pt x="364" y="799"/>
                </a:cubicBezTo>
                <a:cubicBezTo>
                  <a:pt x="327" y="788"/>
                  <a:pt x="255" y="762"/>
                  <a:pt x="255" y="762"/>
                </a:cubicBezTo>
                <a:cubicBezTo>
                  <a:pt x="203" y="684"/>
                  <a:pt x="161" y="670"/>
                  <a:pt x="73" y="635"/>
                </a:cubicBezTo>
                <a:cubicBezTo>
                  <a:pt x="18" y="552"/>
                  <a:pt x="16" y="503"/>
                  <a:pt x="0" y="399"/>
                </a:cubicBezTo>
                <a:cubicBezTo>
                  <a:pt x="24" y="331"/>
                  <a:pt x="30" y="211"/>
                  <a:pt x="91" y="162"/>
                </a:cubicBezTo>
                <a:cubicBezTo>
                  <a:pt x="106" y="150"/>
                  <a:pt x="128" y="150"/>
                  <a:pt x="146" y="144"/>
                </a:cubicBezTo>
                <a:cubicBezTo>
                  <a:pt x="164" y="126"/>
                  <a:pt x="179" y="104"/>
                  <a:pt x="200" y="90"/>
                </a:cubicBezTo>
                <a:cubicBezTo>
                  <a:pt x="336" y="0"/>
                  <a:pt x="184" y="145"/>
                  <a:pt x="291" y="35"/>
                </a:cubicBezTo>
                <a:cubicBezTo>
                  <a:pt x="427" y="48"/>
                  <a:pt x="526" y="53"/>
                  <a:pt x="637" y="126"/>
                </a:cubicBezTo>
                <a:cubicBezTo>
                  <a:pt x="678" y="251"/>
                  <a:pt x="646" y="208"/>
                  <a:pt x="709" y="272"/>
                </a:cubicBezTo>
                <a:cubicBezTo>
                  <a:pt x="766" y="434"/>
                  <a:pt x="709" y="250"/>
                  <a:pt x="709" y="635"/>
                </a:cubicBezTo>
                <a:cubicBezTo>
                  <a:pt x="709" y="827"/>
                  <a:pt x="708" y="811"/>
                  <a:pt x="746" y="926"/>
                </a:cubicBezTo>
                <a:cubicBezTo>
                  <a:pt x="726" y="986"/>
                  <a:pt x="728" y="999"/>
                  <a:pt x="728" y="962"/>
                </a:cubicBezTo>
                <a:close/>
              </a:path>
            </a:pathLst>
          </a:custGeom>
          <a:solidFill>
            <a:schemeClr val="accent1"/>
          </a:solidFill>
          <a:ln w="762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419" name="Freeform 235"/>
          <p:cNvSpPr>
            <a:spLocks/>
          </p:cNvSpPr>
          <p:nvPr/>
        </p:nvSpPr>
        <p:spPr bwMode="auto">
          <a:xfrm rot="19741798" flipV="1">
            <a:off x="3424238" y="4114800"/>
            <a:ext cx="1528762" cy="1752600"/>
          </a:xfrm>
          <a:custGeom>
            <a:avLst/>
            <a:gdLst/>
            <a:ahLst/>
            <a:cxnLst>
              <a:cxn ang="0">
                <a:pos x="728" y="962"/>
              </a:cxn>
              <a:cxn ang="0">
                <a:pos x="618" y="944"/>
              </a:cxn>
              <a:cxn ang="0">
                <a:pos x="582" y="890"/>
              </a:cxn>
              <a:cxn ang="0">
                <a:pos x="528" y="871"/>
              </a:cxn>
              <a:cxn ang="0">
                <a:pos x="364" y="799"/>
              </a:cxn>
              <a:cxn ang="0">
                <a:pos x="255" y="762"/>
              </a:cxn>
              <a:cxn ang="0">
                <a:pos x="73" y="635"/>
              </a:cxn>
              <a:cxn ang="0">
                <a:pos x="0" y="399"/>
              </a:cxn>
              <a:cxn ang="0">
                <a:pos x="91" y="162"/>
              </a:cxn>
              <a:cxn ang="0">
                <a:pos x="146" y="144"/>
              </a:cxn>
              <a:cxn ang="0">
                <a:pos x="200" y="90"/>
              </a:cxn>
              <a:cxn ang="0">
                <a:pos x="291" y="35"/>
              </a:cxn>
              <a:cxn ang="0">
                <a:pos x="637" y="126"/>
              </a:cxn>
              <a:cxn ang="0">
                <a:pos x="709" y="272"/>
              </a:cxn>
              <a:cxn ang="0">
                <a:pos x="709" y="635"/>
              </a:cxn>
              <a:cxn ang="0">
                <a:pos x="746" y="926"/>
              </a:cxn>
              <a:cxn ang="0">
                <a:pos x="728" y="962"/>
              </a:cxn>
            </a:cxnLst>
            <a:rect l="0" t="0" r="r" b="b"/>
            <a:pathLst>
              <a:path w="766" h="999">
                <a:moveTo>
                  <a:pt x="728" y="962"/>
                </a:moveTo>
                <a:cubicBezTo>
                  <a:pt x="691" y="956"/>
                  <a:pt x="651" y="960"/>
                  <a:pt x="618" y="944"/>
                </a:cubicBezTo>
                <a:cubicBezTo>
                  <a:pt x="599" y="934"/>
                  <a:pt x="599" y="904"/>
                  <a:pt x="582" y="890"/>
                </a:cubicBezTo>
                <a:cubicBezTo>
                  <a:pt x="567" y="878"/>
                  <a:pt x="546" y="877"/>
                  <a:pt x="528" y="871"/>
                </a:cubicBezTo>
                <a:cubicBezTo>
                  <a:pt x="476" y="820"/>
                  <a:pt x="434" y="820"/>
                  <a:pt x="364" y="799"/>
                </a:cubicBezTo>
                <a:cubicBezTo>
                  <a:pt x="327" y="788"/>
                  <a:pt x="255" y="762"/>
                  <a:pt x="255" y="762"/>
                </a:cubicBezTo>
                <a:cubicBezTo>
                  <a:pt x="203" y="684"/>
                  <a:pt x="161" y="670"/>
                  <a:pt x="73" y="635"/>
                </a:cubicBezTo>
                <a:cubicBezTo>
                  <a:pt x="18" y="552"/>
                  <a:pt x="16" y="503"/>
                  <a:pt x="0" y="399"/>
                </a:cubicBezTo>
                <a:cubicBezTo>
                  <a:pt x="24" y="331"/>
                  <a:pt x="30" y="211"/>
                  <a:pt x="91" y="162"/>
                </a:cubicBezTo>
                <a:cubicBezTo>
                  <a:pt x="106" y="150"/>
                  <a:pt x="128" y="150"/>
                  <a:pt x="146" y="144"/>
                </a:cubicBezTo>
                <a:cubicBezTo>
                  <a:pt x="164" y="126"/>
                  <a:pt x="179" y="104"/>
                  <a:pt x="200" y="90"/>
                </a:cubicBezTo>
                <a:cubicBezTo>
                  <a:pt x="336" y="0"/>
                  <a:pt x="184" y="145"/>
                  <a:pt x="291" y="35"/>
                </a:cubicBezTo>
                <a:cubicBezTo>
                  <a:pt x="427" y="48"/>
                  <a:pt x="526" y="53"/>
                  <a:pt x="637" y="126"/>
                </a:cubicBezTo>
                <a:cubicBezTo>
                  <a:pt x="678" y="251"/>
                  <a:pt x="646" y="208"/>
                  <a:pt x="709" y="272"/>
                </a:cubicBezTo>
                <a:cubicBezTo>
                  <a:pt x="766" y="434"/>
                  <a:pt x="709" y="250"/>
                  <a:pt x="709" y="635"/>
                </a:cubicBezTo>
                <a:cubicBezTo>
                  <a:pt x="709" y="827"/>
                  <a:pt x="708" y="811"/>
                  <a:pt x="746" y="926"/>
                </a:cubicBezTo>
                <a:cubicBezTo>
                  <a:pt x="726" y="986"/>
                  <a:pt x="728" y="999"/>
                  <a:pt x="728" y="962"/>
                </a:cubicBezTo>
                <a:close/>
              </a:path>
            </a:pathLst>
          </a:custGeom>
          <a:solidFill>
            <a:schemeClr val="accent1"/>
          </a:solidFill>
          <a:ln w="762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236"/>
          <p:cNvGrpSpPr>
            <a:grpSpLocks/>
          </p:cNvGrpSpPr>
          <p:nvPr/>
        </p:nvGrpSpPr>
        <p:grpSpPr bwMode="auto">
          <a:xfrm>
            <a:off x="4589463" y="3373438"/>
            <a:ext cx="1754187" cy="1752600"/>
            <a:chOff x="2891" y="2125"/>
            <a:chExt cx="1105" cy="1104"/>
          </a:xfrm>
        </p:grpSpPr>
        <p:sp>
          <p:nvSpPr>
            <p:cNvPr id="93421" name="Freeform 237"/>
            <p:cNvSpPr>
              <a:spLocks/>
            </p:cNvSpPr>
            <p:nvPr/>
          </p:nvSpPr>
          <p:spPr bwMode="auto">
            <a:xfrm rot="-2427646" flipH="1" flipV="1">
              <a:off x="2891" y="2125"/>
              <a:ext cx="1056" cy="1104"/>
            </a:xfrm>
            <a:custGeom>
              <a:avLst/>
              <a:gdLst/>
              <a:ahLst/>
              <a:cxnLst>
                <a:cxn ang="0">
                  <a:pos x="728" y="962"/>
                </a:cxn>
                <a:cxn ang="0">
                  <a:pos x="618" y="944"/>
                </a:cxn>
                <a:cxn ang="0">
                  <a:pos x="582" y="890"/>
                </a:cxn>
                <a:cxn ang="0">
                  <a:pos x="528" y="871"/>
                </a:cxn>
                <a:cxn ang="0">
                  <a:pos x="364" y="799"/>
                </a:cxn>
                <a:cxn ang="0">
                  <a:pos x="255" y="762"/>
                </a:cxn>
                <a:cxn ang="0">
                  <a:pos x="73" y="635"/>
                </a:cxn>
                <a:cxn ang="0">
                  <a:pos x="0" y="399"/>
                </a:cxn>
                <a:cxn ang="0">
                  <a:pos x="91" y="162"/>
                </a:cxn>
                <a:cxn ang="0">
                  <a:pos x="146" y="144"/>
                </a:cxn>
                <a:cxn ang="0">
                  <a:pos x="200" y="90"/>
                </a:cxn>
                <a:cxn ang="0">
                  <a:pos x="291" y="35"/>
                </a:cxn>
                <a:cxn ang="0">
                  <a:pos x="637" y="126"/>
                </a:cxn>
                <a:cxn ang="0">
                  <a:pos x="709" y="272"/>
                </a:cxn>
                <a:cxn ang="0">
                  <a:pos x="709" y="635"/>
                </a:cxn>
                <a:cxn ang="0">
                  <a:pos x="746" y="926"/>
                </a:cxn>
                <a:cxn ang="0">
                  <a:pos x="728" y="962"/>
                </a:cxn>
              </a:cxnLst>
              <a:rect l="0" t="0" r="r" b="b"/>
              <a:pathLst>
                <a:path w="766" h="999">
                  <a:moveTo>
                    <a:pt x="728" y="962"/>
                  </a:moveTo>
                  <a:cubicBezTo>
                    <a:pt x="691" y="956"/>
                    <a:pt x="651" y="960"/>
                    <a:pt x="618" y="944"/>
                  </a:cubicBezTo>
                  <a:cubicBezTo>
                    <a:pt x="599" y="934"/>
                    <a:pt x="599" y="904"/>
                    <a:pt x="582" y="890"/>
                  </a:cubicBezTo>
                  <a:cubicBezTo>
                    <a:pt x="567" y="878"/>
                    <a:pt x="546" y="877"/>
                    <a:pt x="528" y="871"/>
                  </a:cubicBezTo>
                  <a:cubicBezTo>
                    <a:pt x="476" y="820"/>
                    <a:pt x="434" y="820"/>
                    <a:pt x="364" y="799"/>
                  </a:cubicBezTo>
                  <a:cubicBezTo>
                    <a:pt x="327" y="788"/>
                    <a:pt x="255" y="762"/>
                    <a:pt x="255" y="762"/>
                  </a:cubicBezTo>
                  <a:cubicBezTo>
                    <a:pt x="203" y="684"/>
                    <a:pt x="161" y="670"/>
                    <a:pt x="73" y="635"/>
                  </a:cubicBezTo>
                  <a:cubicBezTo>
                    <a:pt x="18" y="552"/>
                    <a:pt x="16" y="503"/>
                    <a:pt x="0" y="399"/>
                  </a:cubicBezTo>
                  <a:cubicBezTo>
                    <a:pt x="24" y="331"/>
                    <a:pt x="30" y="211"/>
                    <a:pt x="91" y="162"/>
                  </a:cubicBezTo>
                  <a:cubicBezTo>
                    <a:pt x="106" y="150"/>
                    <a:pt x="128" y="150"/>
                    <a:pt x="146" y="144"/>
                  </a:cubicBezTo>
                  <a:cubicBezTo>
                    <a:pt x="164" y="126"/>
                    <a:pt x="179" y="104"/>
                    <a:pt x="200" y="90"/>
                  </a:cubicBezTo>
                  <a:cubicBezTo>
                    <a:pt x="336" y="0"/>
                    <a:pt x="184" y="145"/>
                    <a:pt x="291" y="35"/>
                  </a:cubicBezTo>
                  <a:cubicBezTo>
                    <a:pt x="427" y="48"/>
                    <a:pt x="526" y="53"/>
                    <a:pt x="637" y="126"/>
                  </a:cubicBezTo>
                  <a:cubicBezTo>
                    <a:pt x="678" y="251"/>
                    <a:pt x="646" y="208"/>
                    <a:pt x="709" y="272"/>
                  </a:cubicBezTo>
                  <a:cubicBezTo>
                    <a:pt x="766" y="434"/>
                    <a:pt x="709" y="250"/>
                    <a:pt x="709" y="635"/>
                  </a:cubicBezTo>
                  <a:cubicBezTo>
                    <a:pt x="709" y="827"/>
                    <a:pt x="708" y="811"/>
                    <a:pt x="746" y="926"/>
                  </a:cubicBezTo>
                  <a:cubicBezTo>
                    <a:pt x="726" y="986"/>
                    <a:pt x="728" y="999"/>
                    <a:pt x="728" y="962"/>
                  </a:cubicBezTo>
                  <a:close/>
                </a:path>
              </a:pathLst>
            </a:custGeom>
            <a:solidFill>
              <a:schemeClr val="accent1"/>
            </a:solidFill>
            <a:ln w="76200" cap="sq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22" name="AutoShape 238"/>
            <p:cNvSpPr>
              <a:spLocks noChangeArrowheads="1"/>
            </p:cNvSpPr>
            <p:nvPr/>
          </p:nvSpPr>
          <p:spPr bwMode="auto">
            <a:xfrm flipV="1">
              <a:off x="3612" y="2796"/>
              <a:ext cx="384" cy="384"/>
            </a:xfrm>
            <a:prstGeom prst="rtTriangle">
              <a:avLst/>
            </a:prstGeom>
            <a:solidFill>
              <a:srgbClr val="00DFCA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400">
                <a:solidFill>
                  <a:schemeClr val="tx2"/>
                </a:solidFill>
              </a:rPr>
              <a:t>Ionotropic Channels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52400" y="1676400"/>
            <a:ext cx="457200" cy="5029200"/>
            <a:chOff x="528" y="1584"/>
            <a:chExt cx="288" cy="3168"/>
          </a:xfrm>
        </p:grpSpPr>
        <p:sp>
          <p:nvSpPr>
            <p:cNvPr id="94212" name="Oval 4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13" name="Oval 5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14" name="Oval 6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15" name="Oval 7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16" name="Oval 8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17" name="Oval 9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18" name="Oval 10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19" name="Oval 11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0" name="Oval 12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1" name="Oval 13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2" name="Oval 14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09600" y="1676400"/>
            <a:ext cx="457200" cy="5029200"/>
            <a:chOff x="528" y="1584"/>
            <a:chExt cx="288" cy="3168"/>
          </a:xfrm>
        </p:grpSpPr>
        <p:sp>
          <p:nvSpPr>
            <p:cNvPr id="94224" name="Oval 16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5" name="Oval 17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6" name="Oval 18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7" name="Oval 19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8" name="Oval 20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9" name="Oval 21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0" name="Oval 22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1" name="Oval 23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2" name="Oval 24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3" name="Oval 25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4" name="Oval 26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1066800" y="1676400"/>
            <a:ext cx="457200" cy="5029200"/>
            <a:chOff x="528" y="1584"/>
            <a:chExt cx="288" cy="3168"/>
          </a:xfrm>
        </p:grpSpPr>
        <p:sp>
          <p:nvSpPr>
            <p:cNvPr id="94236" name="Oval 28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7" name="Oval 29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8" name="Oval 30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39" name="Oval 3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0" name="Oval 32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1" name="Oval 33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2" name="Oval 34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3" name="Oval 35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4" name="Oval 36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5" name="Oval 37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6" name="Oval 38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524000" y="1676400"/>
            <a:ext cx="457200" cy="5029200"/>
            <a:chOff x="528" y="1584"/>
            <a:chExt cx="288" cy="3168"/>
          </a:xfrm>
        </p:grpSpPr>
        <p:sp>
          <p:nvSpPr>
            <p:cNvPr id="94248" name="Oval 40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49" name="Oval 41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0" name="Oval 42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1" name="Oval 43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2" name="Oval 44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3" name="Oval 45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4" name="Oval 46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5" name="Oval 47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6" name="Oval 48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7" name="Oval 49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58" name="Oval 50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1981200" y="1676400"/>
            <a:ext cx="457200" cy="5029200"/>
            <a:chOff x="528" y="1584"/>
            <a:chExt cx="288" cy="3168"/>
          </a:xfrm>
        </p:grpSpPr>
        <p:sp>
          <p:nvSpPr>
            <p:cNvPr id="94260" name="Oval 52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1" name="Oval 53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2" name="Oval 54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3" name="Oval 55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4" name="Oval 56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5" name="Oval 57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6" name="Oval 58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7" name="Oval 59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8" name="Oval 60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69" name="Oval 61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0" name="Oval 62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3"/>
          <p:cNvGrpSpPr>
            <a:grpSpLocks/>
          </p:cNvGrpSpPr>
          <p:nvPr/>
        </p:nvGrpSpPr>
        <p:grpSpPr bwMode="auto">
          <a:xfrm>
            <a:off x="2438400" y="1676400"/>
            <a:ext cx="457200" cy="5029200"/>
            <a:chOff x="528" y="1584"/>
            <a:chExt cx="288" cy="3168"/>
          </a:xfrm>
        </p:grpSpPr>
        <p:sp>
          <p:nvSpPr>
            <p:cNvPr id="94272" name="Oval 64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3" name="Oval 65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4" name="Oval 66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5" name="Oval 67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6" name="Oval 68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7" name="Oval 69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8" name="Oval 70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79" name="Oval 71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80" name="Oval 72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81" name="Oval 73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82" name="Oval 74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2895600" y="1676400"/>
            <a:ext cx="457200" cy="5029200"/>
            <a:chOff x="528" y="1584"/>
            <a:chExt cx="288" cy="3168"/>
          </a:xfrm>
        </p:grpSpPr>
        <p:sp>
          <p:nvSpPr>
            <p:cNvPr id="94284" name="Oval 76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85" name="Oval 77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86" name="Oval 78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87" name="Oval 79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88" name="Oval 80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89" name="Oval 81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90" name="Oval 82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91" name="Oval 83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92" name="Oval 84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93" name="Oval 85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94" name="Oval 86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3352800" y="1676400"/>
            <a:ext cx="457200" cy="5029200"/>
            <a:chOff x="528" y="1584"/>
            <a:chExt cx="288" cy="3168"/>
          </a:xfrm>
        </p:grpSpPr>
        <p:sp>
          <p:nvSpPr>
            <p:cNvPr id="94296" name="Oval 88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97" name="Oval 89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98" name="Oval 90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99" name="Oval 9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0" name="Oval 92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1" name="Oval 93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2" name="Oval 94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3" name="Oval 95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4" name="Oval 96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5" name="Oval 97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06" name="Oval 98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4307" name="Oval 99"/>
          <p:cNvSpPr>
            <a:spLocks noChangeArrowheads="1"/>
          </p:cNvSpPr>
          <p:nvPr/>
        </p:nvSpPr>
        <p:spPr bwMode="auto">
          <a:xfrm>
            <a:off x="3810000" y="16764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08" name="Oval 100"/>
          <p:cNvSpPr>
            <a:spLocks noChangeArrowheads="1"/>
          </p:cNvSpPr>
          <p:nvPr/>
        </p:nvSpPr>
        <p:spPr bwMode="auto">
          <a:xfrm>
            <a:off x="3810000" y="21336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09" name="Oval 101"/>
          <p:cNvSpPr>
            <a:spLocks noChangeArrowheads="1"/>
          </p:cNvSpPr>
          <p:nvPr/>
        </p:nvSpPr>
        <p:spPr bwMode="auto">
          <a:xfrm>
            <a:off x="3810000" y="25908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0" name="Oval 102"/>
          <p:cNvSpPr>
            <a:spLocks noChangeArrowheads="1"/>
          </p:cNvSpPr>
          <p:nvPr/>
        </p:nvSpPr>
        <p:spPr bwMode="auto">
          <a:xfrm>
            <a:off x="3810000" y="44196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1" name="Oval 103"/>
          <p:cNvSpPr>
            <a:spLocks noChangeArrowheads="1"/>
          </p:cNvSpPr>
          <p:nvPr/>
        </p:nvSpPr>
        <p:spPr bwMode="auto">
          <a:xfrm>
            <a:off x="3810000" y="48768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2" name="Oval 104"/>
          <p:cNvSpPr>
            <a:spLocks noChangeArrowheads="1"/>
          </p:cNvSpPr>
          <p:nvPr/>
        </p:nvSpPr>
        <p:spPr bwMode="auto">
          <a:xfrm>
            <a:off x="3810000" y="53340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3" name="Oval 105"/>
          <p:cNvSpPr>
            <a:spLocks noChangeArrowheads="1"/>
          </p:cNvSpPr>
          <p:nvPr/>
        </p:nvSpPr>
        <p:spPr bwMode="auto">
          <a:xfrm>
            <a:off x="3810000" y="57912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4" name="Oval 106"/>
          <p:cNvSpPr>
            <a:spLocks noChangeArrowheads="1"/>
          </p:cNvSpPr>
          <p:nvPr/>
        </p:nvSpPr>
        <p:spPr bwMode="auto">
          <a:xfrm>
            <a:off x="3810000" y="62484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5" name="Oval 107"/>
          <p:cNvSpPr>
            <a:spLocks noChangeArrowheads="1"/>
          </p:cNvSpPr>
          <p:nvPr/>
        </p:nvSpPr>
        <p:spPr bwMode="auto">
          <a:xfrm>
            <a:off x="4267200" y="16764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6" name="Oval 108"/>
          <p:cNvSpPr>
            <a:spLocks noChangeArrowheads="1"/>
          </p:cNvSpPr>
          <p:nvPr/>
        </p:nvSpPr>
        <p:spPr bwMode="auto">
          <a:xfrm>
            <a:off x="4267200" y="21336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7" name="Oval 109"/>
          <p:cNvSpPr>
            <a:spLocks noChangeArrowheads="1"/>
          </p:cNvSpPr>
          <p:nvPr/>
        </p:nvSpPr>
        <p:spPr bwMode="auto">
          <a:xfrm>
            <a:off x="4267200" y="25908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8" name="Oval 110"/>
          <p:cNvSpPr>
            <a:spLocks noChangeArrowheads="1"/>
          </p:cNvSpPr>
          <p:nvPr/>
        </p:nvSpPr>
        <p:spPr bwMode="auto">
          <a:xfrm>
            <a:off x="4267200" y="44196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19" name="Oval 111"/>
          <p:cNvSpPr>
            <a:spLocks noChangeArrowheads="1"/>
          </p:cNvSpPr>
          <p:nvPr/>
        </p:nvSpPr>
        <p:spPr bwMode="auto">
          <a:xfrm>
            <a:off x="4267200" y="48768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20" name="Oval 112"/>
          <p:cNvSpPr>
            <a:spLocks noChangeArrowheads="1"/>
          </p:cNvSpPr>
          <p:nvPr/>
        </p:nvSpPr>
        <p:spPr bwMode="auto">
          <a:xfrm>
            <a:off x="4267200" y="53340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21" name="Oval 113"/>
          <p:cNvSpPr>
            <a:spLocks noChangeArrowheads="1"/>
          </p:cNvSpPr>
          <p:nvPr/>
        </p:nvSpPr>
        <p:spPr bwMode="auto">
          <a:xfrm>
            <a:off x="4267200" y="57912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322" name="Oval 114"/>
          <p:cNvSpPr>
            <a:spLocks noChangeArrowheads="1"/>
          </p:cNvSpPr>
          <p:nvPr/>
        </p:nvSpPr>
        <p:spPr bwMode="auto">
          <a:xfrm>
            <a:off x="4267200" y="6248400"/>
            <a:ext cx="457200" cy="457200"/>
          </a:xfrm>
          <a:prstGeom prst="ellipse">
            <a:avLst/>
          </a:prstGeom>
          <a:solidFill>
            <a:srgbClr val="00DFCA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15"/>
          <p:cNvGrpSpPr>
            <a:grpSpLocks/>
          </p:cNvGrpSpPr>
          <p:nvPr/>
        </p:nvGrpSpPr>
        <p:grpSpPr bwMode="auto">
          <a:xfrm>
            <a:off x="4724400" y="1676400"/>
            <a:ext cx="457200" cy="5029200"/>
            <a:chOff x="528" y="1584"/>
            <a:chExt cx="288" cy="3168"/>
          </a:xfrm>
        </p:grpSpPr>
        <p:sp>
          <p:nvSpPr>
            <p:cNvPr id="94324" name="Oval 116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25" name="Oval 117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26" name="Oval 118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27" name="Oval 119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28" name="Oval 120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29" name="Oval 121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0" name="Oval 122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1" name="Oval 123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2" name="Oval 124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3" name="Oval 125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4" name="Oval 126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27"/>
          <p:cNvGrpSpPr>
            <a:grpSpLocks/>
          </p:cNvGrpSpPr>
          <p:nvPr/>
        </p:nvGrpSpPr>
        <p:grpSpPr bwMode="auto">
          <a:xfrm>
            <a:off x="5181600" y="1676400"/>
            <a:ext cx="457200" cy="5029200"/>
            <a:chOff x="528" y="1584"/>
            <a:chExt cx="288" cy="3168"/>
          </a:xfrm>
        </p:grpSpPr>
        <p:sp>
          <p:nvSpPr>
            <p:cNvPr id="94336" name="Oval 128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7" name="Oval 129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8" name="Oval 130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39" name="Oval 13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0" name="Oval 132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1" name="Oval 133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2" name="Oval 134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3" name="Oval 135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4" name="Oval 136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5" name="Oval 137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6" name="Oval 138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39"/>
          <p:cNvGrpSpPr>
            <a:grpSpLocks/>
          </p:cNvGrpSpPr>
          <p:nvPr/>
        </p:nvGrpSpPr>
        <p:grpSpPr bwMode="auto">
          <a:xfrm>
            <a:off x="5638800" y="1676400"/>
            <a:ext cx="457200" cy="5029200"/>
            <a:chOff x="528" y="1584"/>
            <a:chExt cx="288" cy="3168"/>
          </a:xfrm>
        </p:grpSpPr>
        <p:sp>
          <p:nvSpPr>
            <p:cNvPr id="94348" name="Oval 140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49" name="Oval 141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0" name="Oval 142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1" name="Oval 143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2" name="Oval 144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3" name="Oval 145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4" name="Oval 146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5" name="Oval 147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6" name="Oval 148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7" name="Oval 149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58" name="Oval 150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151"/>
          <p:cNvGrpSpPr>
            <a:grpSpLocks/>
          </p:cNvGrpSpPr>
          <p:nvPr/>
        </p:nvGrpSpPr>
        <p:grpSpPr bwMode="auto">
          <a:xfrm>
            <a:off x="6096000" y="1676400"/>
            <a:ext cx="457200" cy="5029200"/>
            <a:chOff x="528" y="1584"/>
            <a:chExt cx="288" cy="3168"/>
          </a:xfrm>
        </p:grpSpPr>
        <p:sp>
          <p:nvSpPr>
            <p:cNvPr id="94360" name="Oval 152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1" name="Oval 153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2" name="Oval 154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3" name="Oval 155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4" name="Oval 156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5" name="Oval 157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6" name="Oval 158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7" name="Oval 159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8" name="Oval 160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69" name="Oval 161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0" name="Oval 162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63"/>
          <p:cNvGrpSpPr>
            <a:grpSpLocks/>
          </p:cNvGrpSpPr>
          <p:nvPr/>
        </p:nvGrpSpPr>
        <p:grpSpPr bwMode="auto">
          <a:xfrm>
            <a:off x="6553200" y="1676400"/>
            <a:ext cx="457200" cy="5029200"/>
            <a:chOff x="528" y="1584"/>
            <a:chExt cx="288" cy="3168"/>
          </a:xfrm>
        </p:grpSpPr>
        <p:sp>
          <p:nvSpPr>
            <p:cNvPr id="94372" name="Oval 164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3" name="Oval 165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4" name="Oval 166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5" name="Oval 167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6" name="Oval 168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7" name="Oval 169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8" name="Oval 170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79" name="Oval 171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0" name="Oval 172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1" name="Oval 173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2" name="Oval 174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175"/>
          <p:cNvGrpSpPr>
            <a:grpSpLocks/>
          </p:cNvGrpSpPr>
          <p:nvPr/>
        </p:nvGrpSpPr>
        <p:grpSpPr bwMode="auto">
          <a:xfrm>
            <a:off x="7010400" y="1676400"/>
            <a:ext cx="457200" cy="5029200"/>
            <a:chOff x="528" y="1584"/>
            <a:chExt cx="288" cy="3168"/>
          </a:xfrm>
        </p:grpSpPr>
        <p:sp>
          <p:nvSpPr>
            <p:cNvPr id="94384" name="Oval 176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5" name="Oval 177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6" name="Oval 178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7" name="Oval 179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8" name="Oval 180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89" name="Oval 181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0" name="Oval 182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1" name="Oval 183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2" name="Oval 184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3" name="Oval 185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4" name="Oval 186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187"/>
          <p:cNvGrpSpPr>
            <a:grpSpLocks/>
          </p:cNvGrpSpPr>
          <p:nvPr/>
        </p:nvGrpSpPr>
        <p:grpSpPr bwMode="auto">
          <a:xfrm>
            <a:off x="7467600" y="1676400"/>
            <a:ext cx="457200" cy="5029200"/>
            <a:chOff x="528" y="1584"/>
            <a:chExt cx="288" cy="3168"/>
          </a:xfrm>
        </p:grpSpPr>
        <p:sp>
          <p:nvSpPr>
            <p:cNvPr id="94396" name="Oval 188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7" name="Oval 189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8" name="Oval 190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99" name="Oval 19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0" name="Oval 192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1" name="Oval 193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2" name="Oval 194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3" name="Oval 195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4" name="Oval 196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5" name="Oval 197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6" name="Oval 198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199"/>
          <p:cNvGrpSpPr>
            <a:grpSpLocks/>
          </p:cNvGrpSpPr>
          <p:nvPr/>
        </p:nvGrpSpPr>
        <p:grpSpPr bwMode="auto">
          <a:xfrm>
            <a:off x="7924800" y="1676400"/>
            <a:ext cx="457200" cy="5029200"/>
            <a:chOff x="528" y="1584"/>
            <a:chExt cx="288" cy="3168"/>
          </a:xfrm>
        </p:grpSpPr>
        <p:sp>
          <p:nvSpPr>
            <p:cNvPr id="94408" name="Oval 200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09" name="Oval 201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0" name="Oval 202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1" name="Oval 203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2" name="Oval 204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3" name="Oval 205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4" name="Oval 206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5" name="Oval 207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6" name="Oval 208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7" name="Oval 209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18" name="Oval 210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211"/>
          <p:cNvGrpSpPr>
            <a:grpSpLocks/>
          </p:cNvGrpSpPr>
          <p:nvPr/>
        </p:nvGrpSpPr>
        <p:grpSpPr bwMode="auto">
          <a:xfrm>
            <a:off x="8382000" y="1676400"/>
            <a:ext cx="457200" cy="5029200"/>
            <a:chOff x="528" y="1584"/>
            <a:chExt cx="288" cy="3168"/>
          </a:xfrm>
        </p:grpSpPr>
        <p:sp>
          <p:nvSpPr>
            <p:cNvPr id="94420" name="Oval 212"/>
            <p:cNvSpPr>
              <a:spLocks noChangeArrowheads="1"/>
            </p:cNvSpPr>
            <p:nvPr/>
          </p:nvSpPr>
          <p:spPr bwMode="auto">
            <a:xfrm>
              <a:off x="528" y="158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1" name="Oval 213"/>
            <p:cNvSpPr>
              <a:spLocks noChangeArrowheads="1"/>
            </p:cNvSpPr>
            <p:nvPr/>
          </p:nvSpPr>
          <p:spPr bwMode="auto">
            <a:xfrm>
              <a:off x="528" y="187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2" name="Oval 214"/>
            <p:cNvSpPr>
              <a:spLocks noChangeArrowheads="1"/>
            </p:cNvSpPr>
            <p:nvPr/>
          </p:nvSpPr>
          <p:spPr bwMode="auto">
            <a:xfrm>
              <a:off x="528" y="216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3" name="Oval 215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4" name="Oval 216"/>
            <p:cNvSpPr>
              <a:spLocks noChangeArrowheads="1"/>
            </p:cNvSpPr>
            <p:nvPr/>
          </p:nvSpPr>
          <p:spPr bwMode="auto">
            <a:xfrm>
              <a:off x="528" y="273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5" name="Oval 217"/>
            <p:cNvSpPr>
              <a:spLocks noChangeArrowheads="1"/>
            </p:cNvSpPr>
            <p:nvPr/>
          </p:nvSpPr>
          <p:spPr bwMode="auto">
            <a:xfrm>
              <a:off x="528" y="302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6" name="Oval 218"/>
            <p:cNvSpPr>
              <a:spLocks noChangeArrowheads="1"/>
            </p:cNvSpPr>
            <p:nvPr/>
          </p:nvSpPr>
          <p:spPr bwMode="auto">
            <a:xfrm>
              <a:off x="528" y="3312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7" name="Oval 219"/>
            <p:cNvSpPr>
              <a:spLocks noChangeArrowheads="1"/>
            </p:cNvSpPr>
            <p:nvPr/>
          </p:nvSpPr>
          <p:spPr bwMode="auto">
            <a:xfrm>
              <a:off x="528" y="3600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8" name="Oval 220"/>
            <p:cNvSpPr>
              <a:spLocks noChangeArrowheads="1"/>
            </p:cNvSpPr>
            <p:nvPr/>
          </p:nvSpPr>
          <p:spPr bwMode="auto">
            <a:xfrm>
              <a:off x="528" y="3888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29" name="Oval 221"/>
            <p:cNvSpPr>
              <a:spLocks noChangeArrowheads="1"/>
            </p:cNvSpPr>
            <p:nvPr/>
          </p:nvSpPr>
          <p:spPr bwMode="auto">
            <a:xfrm>
              <a:off x="528" y="4176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30" name="Oval 222"/>
            <p:cNvSpPr>
              <a:spLocks noChangeArrowheads="1"/>
            </p:cNvSpPr>
            <p:nvPr/>
          </p:nvSpPr>
          <p:spPr bwMode="auto">
            <a:xfrm>
              <a:off x="528" y="4464"/>
              <a:ext cx="288" cy="288"/>
            </a:xfrm>
            <a:prstGeom prst="ellipse">
              <a:avLst/>
            </a:prstGeom>
            <a:solidFill>
              <a:srgbClr val="00DFCA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4431" name="Freeform 223"/>
          <p:cNvSpPr>
            <a:spLocks/>
          </p:cNvSpPr>
          <p:nvPr/>
        </p:nvSpPr>
        <p:spPr bwMode="auto">
          <a:xfrm rot="2379727">
            <a:off x="2976563" y="2209800"/>
            <a:ext cx="1520825" cy="1905000"/>
          </a:xfrm>
          <a:custGeom>
            <a:avLst/>
            <a:gdLst/>
            <a:ahLst/>
            <a:cxnLst>
              <a:cxn ang="0">
                <a:pos x="728" y="962"/>
              </a:cxn>
              <a:cxn ang="0">
                <a:pos x="618" y="944"/>
              </a:cxn>
              <a:cxn ang="0">
                <a:pos x="582" y="890"/>
              </a:cxn>
              <a:cxn ang="0">
                <a:pos x="528" y="871"/>
              </a:cxn>
              <a:cxn ang="0">
                <a:pos x="364" y="799"/>
              </a:cxn>
              <a:cxn ang="0">
                <a:pos x="255" y="762"/>
              </a:cxn>
              <a:cxn ang="0">
                <a:pos x="73" y="635"/>
              </a:cxn>
              <a:cxn ang="0">
                <a:pos x="0" y="399"/>
              </a:cxn>
              <a:cxn ang="0">
                <a:pos x="91" y="162"/>
              </a:cxn>
              <a:cxn ang="0">
                <a:pos x="146" y="144"/>
              </a:cxn>
              <a:cxn ang="0">
                <a:pos x="200" y="90"/>
              </a:cxn>
              <a:cxn ang="0">
                <a:pos x="291" y="35"/>
              </a:cxn>
              <a:cxn ang="0">
                <a:pos x="637" y="126"/>
              </a:cxn>
              <a:cxn ang="0">
                <a:pos x="709" y="272"/>
              </a:cxn>
              <a:cxn ang="0">
                <a:pos x="709" y="635"/>
              </a:cxn>
              <a:cxn ang="0">
                <a:pos x="746" y="926"/>
              </a:cxn>
              <a:cxn ang="0">
                <a:pos x="728" y="962"/>
              </a:cxn>
            </a:cxnLst>
            <a:rect l="0" t="0" r="r" b="b"/>
            <a:pathLst>
              <a:path w="766" h="999">
                <a:moveTo>
                  <a:pt x="728" y="962"/>
                </a:moveTo>
                <a:cubicBezTo>
                  <a:pt x="691" y="956"/>
                  <a:pt x="651" y="960"/>
                  <a:pt x="618" y="944"/>
                </a:cubicBezTo>
                <a:cubicBezTo>
                  <a:pt x="599" y="934"/>
                  <a:pt x="599" y="904"/>
                  <a:pt x="582" y="890"/>
                </a:cubicBezTo>
                <a:cubicBezTo>
                  <a:pt x="567" y="878"/>
                  <a:pt x="546" y="877"/>
                  <a:pt x="528" y="871"/>
                </a:cubicBezTo>
                <a:cubicBezTo>
                  <a:pt x="476" y="820"/>
                  <a:pt x="434" y="820"/>
                  <a:pt x="364" y="799"/>
                </a:cubicBezTo>
                <a:cubicBezTo>
                  <a:pt x="327" y="788"/>
                  <a:pt x="255" y="762"/>
                  <a:pt x="255" y="762"/>
                </a:cubicBezTo>
                <a:cubicBezTo>
                  <a:pt x="203" y="684"/>
                  <a:pt x="161" y="670"/>
                  <a:pt x="73" y="635"/>
                </a:cubicBezTo>
                <a:cubicBezTo>
                  <a:pt x="18" y="552"/>
                  <a:pt x="16" y="503"/>
                  <a:pt x="0" y="399"/>
                </a:cubicBezTo>
                <a:cubicBezTo>
                  <a:pt x="24" y="331"/>
                  <a:pt x="30" y="211"/>
                  <a:pt x="91" y="162"/>
                </a:cubicBezTo>
                <a:cubicBezTo>
                  <a:pt x="106" y="150"/>
                  <a:pt x="128" y="150"/>
                  <a:pt x="146" y="144"/>
                </a:cubicBezTo>
                <a:cubicBezTo>
                  <a:pt x="164" y="126"/>
                  <a:pt x="179" y="104"/>
                  <a:pt x="200" y="90"/>
                </a:cubicBezTo>
                <a:cubicBezTo>
                  <a:pt x="336" y="0"/>
                  <a:pt x="184" y="145"/>
                  <a:pt x="291" y="35"/>
                </a:cubicBezTo>
                <a:cubicBezTo>
                  <a:pt x="427" y="48"/>
                  <a:pt x="526" y="53"/>
                  <a:pt x="637" y="126"/>
                </a:cubicBezTo>
                <a:cubicBezTo>
                  <a:pt x="678" y="251"/>
                  <a:pt x="646" y="208"/>
                  <a:pt x="709" y="272"/>
                </a:cubicBezTo>
                <a:cubicBezTo>
                  <a:pt x="766" y="434"/>
                  <a:pt x="709" y="250"/>
                  <a:pt x="709" y="635"/>
                </a:cubicBezTo>
                <a:cubicBezTo>
                  <a:pt x="709" y="827"/>
                  <a:pt x="708" y="811"/>
                  <a:pt x="746" y="926"/>
                </a:cubicBezTo>
                <a:cubicBezTo>
                  <a:pt x="726" y="986"/>
                  <a:pt x="728" y="999"/>
                  <a:pt x="728" y="962"/>
                </a:cubicBezTo>
                <a:close/>
              </a:path>
            </a:pathLst>
          </a:custGeom>
          <a:solidFill>
            <a:schemeClr val="accent1"/>
          </a:solidFill>
          <a:ln w="762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432" name="Freeform 224"/>
          <p:cNvSpPr>
            <a:spLocks/>
          </p:cNvSpPr>
          <p:nvPr/>
        </p:nvSpPr>
        <p:spPr bwMode="auto">
          <a:xfrm rot="1927258" flipH="1">
            <a:off x="4383088" y="2281238"/>
            <a:ext cx="1400175" cy="1905000"/>
          </a:xfrm>
          <a:custGeom>
            <a:avLst/>
            <a:gdLst/>
            <a:ahLst/>
            <a:cxnLst>
              <a:cxn ang="0">
                <a:pos x="728" y="962"/>
              </a:cxn>
              <a:cxn ang="0">
                <a:pos x="618" y="944"/>
              </a:cxn>
              <a:cxn ang="0">
                <a:pos x="582" y="890"/>
              </a:cxn>
              <a:cxn ang="0">
                <a:pos x="528" y="871"/>
              </a:cxn>
              <a:cxn ang="0">
                <a:pos x="364" y="799"/>
              </a:cxn>
              <a:cxn ang="0">
                <a:pos x="255" y="762"/>
              </a:cxn>
              <a:cxn ang="0">
                <a:pos x="73" y="635"/>
              </a:cxn>
              <a:cxn ang="0">
                <a:pos x="0" y="399"/>
              </a:cxn>
              <a:cxn ang="0">
                <a:pos x="91" y="162"/>
              </a:cxn>
              <a:cxn ang="0">
                <a:pos x="146" y="144"/>
              </a:cxn>
              <a:cxn ang="0">
                <a:pos x="200" y="90"/>
              </a:cxn>
              <a:cxn ang="0">
                <a:pos x="291" y="35"/>
              </a:cxn>
              <a:cxn ang="0">
                <a:pos x="637" y="126"/>
              </a:cxn>
              <a:cxn ang="0">
                <a:pos x="709" y="272"/>
              </a:cxn>
              <a:cxn ang="0">
                <a:pos x="709" y="635"/>
              </a:cxn>
              <a:cxn ang="0">
                <a:pos x="746" y="926"/>
              </a:cxn>
              <a:cxn ang="0">
                <a:pos x="728" y="962"/>
              </a:cxn>
            </a:cxnLst>
            <a:rect l="0" t="0" r="r" b="b"/>
            <a:pathLst>
              <a:path w="766" h="999">
                <a:moveTo>
                  <a:pt x="728" y="962"/>
                </a:moveTo>
                <a:cubicBezTo>
                  <a:pt x="691" y="956"/>
                  <a:pt x="651" y="960"/>
                  <a:pt x="618" y="944"/>
                </a:cubicBezTo>
                <a:cubicBezTo>
                  <a:pt x="599" y="934"/>
                  <a:pt x="599" y="904"/>
                  <a:pt x="582" y="890"/>
                </a:cubicBezTo>
                <a:cubicBezTo>
                  <a:pt x="567" y="878"/>
                  <a:pt x="546" y="877"/>
                  <a:pt x="528" y="871"/>
                </a:cubicBezTo>
                <a:cubicBezTo>
                  <a:pt x="476" y="820"/>
                  <a:pt x="434" y="820"/>
                  <a:pt x="364" y="799"/>
                </a:cubicBezTo>
                <a:cubicBezTo>
                  <a:pt x="327" y="788"/>
                  <a:pt x="255" y="762"/>
                  <a:pt x="255" y="762"/>
                </a:cubicBezTo>
                <a:cubicBezTo>
                  <a:pt x="203" y="684"/>
                  <a:pt x="161" y="670"/>
                  <a:pt x="73" y="635"/>
                </a:cubicBezTo>
                <a:cubicBezTo>
                  <a:pt x="18" y="552"/>
                  <a:pt x="16" y="503"/>
                  <a:pt x="0" y="399"/>
                </a:cubicBezTo>
                <a:cubicBezTo>
                  <a:pt x="24" y="331"/>
                  <a:pt x="30" y="211"/>
                  <a:pt x="91" y="162"/>
                </a:cubicBezTo>
                <a:cubicBezTo>
                  <a:pt x="106" y="150"/>
                  <a:pt x="128" y="150"/>
                  <a:pt x="146" y="144"/>
                </a:cubicBezTo>
                <a:cubicBezTo>
                  <a:pt x="164" y="126"/>
                  <a:pt x="179" y="104"/>
                  <a:pt x="200" y="90"/>
                </a:cubicBezTo>
                <a:cubicBezTo>
                  <a:pt x="336" y="0"/>
                  <a:pt x="184" y="145"/>
                  <a:pt x="291" y="35"/>
                </a:cubicBezTo>
                <a:cubicBezTo>
                  <a:pt x="427" y="48"/>
                  <a:pt x="526" y="53"/>
                  <a:pt x="637" y="126"/>
                </a:cubicBezTo>
                <a:cubicBezTo>
                  <a:pt x="678" y="251"/>
                  <a:pt x="646" y="208"/>
                  <a:pt x="709" y="272"/>
                </a:cubicBezTo>
                <a:cubicBezTo>
                  <a:pt x="766" y="434"/>
                  <a:pt x="709" y="250"/>
                  <a:pt x="709" y="635"/>
                </a:cubicBezTo>
                <a:cubicBezTo>
                  <a:pt x="709" y="827"/>
                  <a:pt x="708" y="811"/>
                  <a:pt x="746" y="926"/>
                </a:cubicBezTo>
                <a:cubicBezTo>
                  <a:pt x="726" y="986"/>
                  <a:pt x="728" y="999"/>
                  <a:pt x="728" y="962"/>
                </a:cubicBezTo>
                <a:close/>
              </a:path>
            </a:pathLst>
          </a:custGeom>
          <a:solidFill>
            <a:schemeClr val="accent1"/>
          </a:solidFill>
          <a:ln w="762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433" name="Freeform 225"/>
          <p:cNvSpPr>
            <a:spLocks/>
          </p:cNvSpPr>
          <p:nvPr/>
        </p:nvSpPr>
        <p:spPr bwMode="auto">
          <a:xfrm rot="4049366" flipV="1">
            <a:off x="2515394" y="3271044"/>
            <a:ext cx="1528762" cy="1752600"/>
          </a:xfrm>
          <a:custGeom>
            <a:avLst/>
            <a:gdLst/>
            <a:ahLst/>
            <a:cxnLst>
              <a:cxn ang="0">
                <a:pos x="728" y="962"/>
              </a:cxn>
              <a:cxn ang="0">
                <a:pos x="618" y="944"/>
              </a:cxn>
              <a:cxn ang="0">
                <a:pos x="582" y="890"/>
              </a:cxn>
              <a:cxn ang="0">
                <a:pos x="528" y="871"/>
              </a:cxn>
              <a:cxn ang="0">
                <a:pos x="364" y="799"/>
              </a:cxn>
              <a:cxn ang="0">
                <a:pos x="255" y="762"/>
              </a:cxn>
              <a:cxn ang="0">
                <a:pos x="73" y="635"/>
              </a:cxn>
              <a:cxn ang="0">
                <a:pos x="0" y="399"/>
              </a:cxn>
              <a:cxn ang="0">
                <a:pos x="91" y="162"/>
              </a:cxn>
              <a:cxn ang="0">
                <a:pos x="146" y="144"/>
              </a:cxn>
              <a:cxn ang="0">
                <a:pos x="200" y="90"/>
              </a:cxn>
              <a:cxn ang="0">
                <a:pos x="291" y="35"/>
              </a:cxn>
              <a:cxn ang="0">
                <a:pos x="637" y="126"/>
              </a:cxn>
              <a:cxn ang="0">
                <a:pos x="709" y="272"/>
              </a:cxn>
              <a:cxn ang="0">
                <a:pos x="709" y="635"/>
              </a:cxn>
              <a:cxn ang="0">
                <a:pos x="746" y="926"/>
              </a:cxn>
              <a:cxn ang="0">
                <a:pos x="728" y="962"/>
              </a:cxn>
            </a:cxnLst>
            <a:rect l="0" t="0" r="r" b="b"/>
            <a:pathLst>
              <a:path w="766" h="999">
                <a:moveTo>
                  <a:pt x="728" y="962"/>
                </a:moveTo>
                <a:cubicBezTo>
                  <a:pt x="691" y="956"/>
                  <a:pt x="651" y="960"/>
                  <a:pt x="618" y="944"/>
                </a:cubicBezTo>
                <a:cubicBezTo>
                  <a:pt x="599" y="934"/>
                  <a:pt x="599" y="904"/>
                  <a:pt x="582" y="890"/>
                </a:cubicBezTo>
                <a:cubicBezTo>
                  <a:pt x="567" y="878"/>
                  <a:pt x="546" y="877"/>
                  <a:pt x="528" y="871"/>
                </a:cubicBezTo>
                <a:cubicBezTo>
                  <a:pt x="476" y="820"/>
                  <a:pt x="434" y="820"/>
                  <a:pt x="364" y="799"/>
                </a:cubicBezTo>
                <a:cubicBezTo>
                  <a:pt x="327" y="788"/>
                  <a:pt x="255" y="762"/>
                  <a:pt x="255" y="762"/>
                </a:cubicBezTo>
                <a:cubicBezTo>
                  <a:pt x="203" y="684"/>
                  <a:pt x="161" y="670"/>
                  <a:pt x="73" y="635"/>
                </a:cubicBezTo>
                <a:cubicBezTo>
                  <a:pt x="18" y="552"/>
                  <a:pt x="16" y="503"/>
                  <a:pt x="0" y="399"/>
                </a:cubicBezTo>
                <a:cubicBezTo>
                  <a:pt x="24" y="331"/>
                  <a:pt x="30" y="211"/>
                  <a:pt x="91" y="162"/>
                </a:cubicBezTo>
                <a:cubicBezTo>
                  <a:pt x="106" y="150"/>
                  <a:pt x="128" y="150"/>
                  <a:pt x="146" y="144"/>
                </a:cubicBezTo>
                <a:cubicBezTo>
                  <a:pt x="164" y="126"/>
                  <a:pt x="179" y="104"/>
                  <a:pt x="200" y="90"/>
                </a:cubicBezTo>
                <a:cubicBezTo>
                  <a:pt x="336" y="0"/>
                  <a:pt x="184" y="145"/>
                  <a:pt x="291" y="35"/>
                </a:cubicBezTo>
                <a:cubicBezTo>
                  <a:pt x="427" y="48"/>
                  <a:pt x="526" y="53"/>
                  <a:pt x="637" y="126"/>
                </a:cubicBezTo>
                <a:cubicBezTo>
                  <a:pt x="678" y="251"/>
                  <a:pt x="646" y="208"/>
                  <a:pt x="709" y="272"/>
                </a:cubicBezTo>
                <a:cubicBezTo>
                  <a:pt x="766" y="434"/>
                  <a:pt x="709" y="250"/>
                  <a:pt x="709" y="635"/>
                </a:cubicBezTo>
                <a:cubicBezTo>
                  <a:pt x="709" y="827"/>
                  <a:pt x="708" y="811"/>
                  <a:pt x="746" y="926"/>
                </a:cubicBezTo>
                <a:cubicBezTo>
                  <a:pt x="726" y="986"/>
                  <a:pt x="728" y="999"/>
                  <a:pt x="728" y="962"/>
                </a:cubicBezTo>
                <a:close/>
              </a:path>
            </a:pathLst>
          </a:custGeom>
          <a:solidFill>
            <a:schemeClr val="accent1"/>
          </a:solidFill>
          <a:ln w="762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434" name="Freeform 226"/>
          <p:cNvSpPr>
            <a:spLocks/>
          </p:cNvSpPr>
          <p:nvPr/>
        </p:nvSpPr>
        <p:spPr bwMode="auto">
          <a:xfrm rot="402275" flipV="1">
            <a:off x="3424238" y="4110038"/>
            <a:ext cx="1528762" cy="1752600"/>
          </a:xfrm>
          <a:custGeom>
            <a:avLst/>
            <a:gdLst/>
            <a:ahLst/>
            <a:cxnLst>
              <a:cxn ang="0">
                <a:pos x="728" y="962"/>
              </a:cxn>
              <a:cxn ang="0">
                <a:pos x="618" y="944"/>
              </a:cxn>
              <a:cxn ang="0">
                <a:pos x="582" y="890"/>
              </a:cxn>
              <a:cxn ang="0">
                <a:pos x="528" y="871"/>
              </a:cxn>
              <a:cxn ang="0">
                <a:pos x="364" y="799"/>
              </a:cxn>
              <a:cxn ang="0">
                <a:pos x="255" y="762"/>
              </a:cxn>
              <a:cxn ang="0">
                <a:pos x="73" y="635"/>
              </a:cxn>
              <a:cxn ang="0">
                <a:pos x="0" y="399"/>
              </a:cxn>
              <a:cxn ang="0">
                <a:pos x="91" y="162"/>
              </a:cxn>
              <a:cxn ang="0">
                <a:pos x="146" y="144"/>
              </a:cxn>
              <a:cxn ang="0">
                <a:pos x="200" y="90"/>
              </a:cxn>
              <a:cxn ang="0">
                <a:pos x="291" y="35"/>
              </a:cxn>
              <a:cxn ang="0">
                <a:pos x="637" y="126"/>
              </a:cxn>
              <a:cxn ang="0">
                <a:pos x="709" y="272"/>
              </a:cxn>
              <a:cxn ang="0">
                <a:pos x="709" y="635"/>
              </a:cxn>
              <a:cxn ang="0">
                <a:pos x="746" y="926"/>
              </a:cxn>
              <a:cxn ang="0">
                <a:pos x="728" y="962"/>
              </a:cxn>
            </a:cxnLst>
            <a:rect l="0" t="0" r="r" b="b"/>
            <a:pathLst>
              <a:path w="766" h="999">
                <a:moveTo>
                  <a:pt x="728" y="962"/>
                </a:moveTo>
                <a:cubicBezTo>
                  <a:pt x="691" y="956"/>
                  <a:pt x="651" y="960"/>
                  <a:pt x="618" y="944"/>
                </a:cubicBezTo>
                <a:cubicBezTo>
                  <a:pt x="599" y="934"/>
                  <a:pt x="599" y="904"/>
                  <a:pt x="582" y="890"/>
                </a:cubicBezTo>
                <a:cubicBezTo>
                  <a:pt x="567" y="878"/>
                  <a:pt x="546" y="877"/>
                  <a:pt x="528" y="871"/>
                </a:cubicBezTo>
                <a:cubicBezTo>
                  <a:pt x="476" y="820"/>
                  <a:pt x="434" y="820"/>
                  <a:pt x="364" y="799"/>
                </a:cubicBezTo>
                <a:cubicBezTo>
                  <a:pt x="327" y="788"/>
                  <a:pt x="255" y="762"/>
                  <a:pt x="255" y="762"/>
                </a:cubicBezTo>
                <a:cubicBezTo>
                  <a:pt x="203" y="684"/>
                  <a:pt x="161" y="670"/>
                  <a:pt x="73" y="635"/>
                </a:cubicBezTo>
                <a:cubicBezTo>
                  <a:pt x="18" y="552"/>
                  <a:pt x="16" y="503"/>
                  <a:pt x="0" y="399"/>
                </a:cubicBezTo>
                <a:cubicBezTo>
                  <a:pt x="24" y="331"/>
                  <a:pt x="30" y="211"/>
                  <a:pt x="91" y="162"/>
                </a:cubicBezTo>
                <a:cubicBezTo>
                  <a:pt x="106" y="150"/>
                  <a:pt x="128" y="150"/>
                  <a:pt x="146" y="144"/>
                </a:cubicBezTo>
                <a:cubicBezTo>
                  <a:pt x="164" y="126"/>
                  <a:pt x="179" y="104"/>
                  <a:pt x="200" y="90"/>
                </a:cubicBezTo>
                <a:cubicBezTo>
                  <a:pt x="336" y="0"/>
                  <a:pt x="184" y="145"/>
                  <a:pt x="291" y="35"/>
                </a:cubicBezTo>
                <a:cubicBezTo>
                  <a:pt x="427" y="48"/>
                  <a:pt x="526" y="53"/>
                  <a:pt x="637" y="126"/>
                </a:cubicBezTo>
                <a:cubicBezTo>
                  <a:pt x="678" y="251"/>
                  <a:pt x="646" y="208"/>
                  <a:pt x="709" y="272"/>
                </a:cubicBezTo>
                <a:cubicBezTo>
                  <a:pt x="766" y="434"/>
                  <a:pt x="709" y="250"/>
                  <a:pt x="709" y="635"/>
                </a:cubicBezTo>
                <a:cubicBezTo>
                  <a:pt x="709" y="827"/>
                  <a:pt x="708" y="811"/>
                  <a:pt x="746" y="926"/>
                </a:cubicBezTo>
                <a:cubicBezTo>
                  <a:pt x="726" y="986"/>
                  <a:pt x="728" y="999"/>
                  <a:pt x="728" y="962"/>
                </a:cubicBezTo>
                <a:close/>
              </a:path>
            </a:pathLst>
          </a:custGeom>
          <a:solidFill>
            <a:schemeClr val="accent1"/>
          </a:solidFill>
          <a:ln w="762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" name="Group 227"/>
          <p:cNvGrpSpPr>
            <a:grpSpLocks/>
          </p:cNvGrpSpPr>
          <p:nvPr/>
        </p:nvGrpSpPr>
        <p:grpSpPr bwMode="auto">
          <a:xfrm rot="1707947">
            <a:off x="4589463" y="3368675"/>
            <a:ext cx="1887537" cy="1752600"/>
            <a:chOff x="2891" y="2125"/>
            <a:chExt cx="1189" cy="1104"/>
          </a:xfrm>
        </p:grpSpPr>
        <p:grpSp>
          <p:nvGrpSpPr>
            <p:cNvPr id="20" name="Group 228"/>
            <p:cNvGrpSpPr>
              <a:grpSpLocks/>
            </p:cNvGrpSpPr>
            <p:nvPr/>
          </p:nvGrpSpPr>
          <p:grpSpPr bwMode="auto">
            <a:xfrm>
              <a:off x="2891" y="2125"/>
              <a:ext cx="1105" cy="1104"/>
              <a:chOff x="2891" y="2125"/>
              <a:chExt cx="1105" cy="1104"/>
            </a:xfrm>
          </p:grpSpPr>
          <p:sp>
            <p:nvSpPr>
              <p:cNvPr id="94437" name="Freeform 229"/>
              <p:cNvSpPr>
                <a:spLocks/>
              </p:cNvSpPr>
              <p:nvPr/>
            </p:nvSpPr>
            <p:spPr bwMode="auto">
              <a:xfrm rot="-2427646" flipH="1" flipV="1">
                <a:off x="2891" y="2125"/>
                <a:ext cx="1056" cy="1104"/>
              </a:xfrm>
              <a:custGeom>
                <a:avLst/>
                <a:gdLst/>
                <a:ahLst/>
                <a:cxnLst>
                  <a:cxn ang="0">
                    <a:pos x="728" y="962"/>
                  </a:cxn>
                  <a:cxn ang="0">
                    <a:pos x="618" y="944"/>
                  </a:cxn>
                  <a:cxn ang="0">
                    <a:pos x="582" y="890"/>
                  </a:cxn>
                  <a:cxn ang="0">
                    <a:pos x="528" y="871"/>
                  </a:cxn>
                  <a:cxn ang="0">
                    <a:pos x="364" y="799"/>
                  </a:cxn>
                  <a:cxn ang="0">
                    <a:pos x="255" y="762"/>
                  </a:cxn>
                  <a:cxn ang="0">
                    <a:pos x="73" y="635"/>
                  </a:cxn>
                  <a:cxn ang="0">
                    <a:pos x="0" y="399"/>
                  </a:cxn>
                  <a:cxn ang="0">
                    <a:pos x="91" y="162"/>
                  </a:cxn>
                  <a:cxn ang="0">
                    <a:pos x="146" y="144"/>
                  </a:cxn>
                  <a:cxn ang="0">
                    <a:pos x="200" y="90"/>
                  </a:cxn>
                  <a:cxn ang="0">
                    <a:pos x="291" y="35"/>
                  </a:cxn>
                  <a:cxn ang="0">
                    <a:pos x="637" y="126"/>
                  </a:cxn>
                  <a:cxn ang="0">
                    <a:pos x="709" y="272"/>
                  </a:cxn>
                  <a:cxn ang="0">
                    <a:pos x="709" y="635"/>
                  </a:cxn>
                  <a:cxn ang="0">
                    <a:pos x="746" y="926"/>
                  </a:cxn>
                  <a:cxn ang="0">
                    <a:pos x="728" y="962"/>
                  </a:cxn>
                </a:cxnLst>
                <a:rect l="0" t="0" r="r" b="b"/>
                <a:pathLst>
                  <a:path w="766" h="999">
                    <a:moveTo>
                      <a:pt x="728" y="962"/>
                    </a:moveTo>
                    <a:cubicBezTo>
                      <a:pt x="691" y="956"/>
                      <a:pt x="651" y="960"/>
                      <a:pt x="618" y="944"/>
                    </a:cubicBezTo>
                    <a:cubicBezTo>
                      <a:pt x="599" y="934"/>
                      <a:pt x="599" y="904"/>
                      <a:pt x="582" y="890"/>
                    </a:cubicBezTo>
                    <a:cubicBezTo>
                      <a:pt x="567" y="878"/>
                      <a:pt x="546" y="877"/>
                      <a:pt x="528" y="871"/>
                    </a:cubicBezTo>
                    <a:cubicBezTo>
                      <a:pt x="476" y="820"/>
                      <a:pt x="434" y="820"/>
                      <a:pt x="364" y="799"/>
                    </a:cubicBezTo>
                    <a:cubicBezTo>
                      <a:pt x="327" y="788"/>
                      <a:pt x="255" y="762"/>
                      <a:pt x="255" y="762"/>
                    </a:cubicBezTo>
                    <a:cubicBezTo>
                      <a:pt x="203" y="684"/>
                      <a:pt x="161" y="670"/>
                      <a:pt x="73" y="635"/>
                    </a:cubicBezTo>
                    <a:cubicBezTo>
                      <a:pt x="18" y="552"/>
                      <a:pt x="16" y="503"/>
                      <a:pt x="0" y="399"/>
                    </a:cubicBezTo>
                    <a:cubicBezTo>
                      <a:pt x="24" y="331"/>
                      <a:pt x="30" y="211"/>
                      <a:pt x="91" y="162"/>
                    </a:cubicBezTo>
                    <a:cubicBezTo>
                      <a:pt x="106" y="150"/>
                      <a:pt x="128" y="150"/>
                      <a:pt x="146" y="144"/>
                    </a:cubicBezTo>
                    <a:cubicBezTo>
                      <a:pt x="164" y="126"/>
                      <a:pt x="179" y="104"/>
                      <a:pt x="200" y="90"/>
                    </a:cubicBezTo>
                    <a:cubicBezTo>
                      <a:pt x="336" y="0"/>
                      <a:pt x="184" y="145"/>
                      <a:pt x="291" y="35"/>
                    </a:cubicBezTo>
                    <a:cubicBezTo>
                      <a:pt x="427" y="48"/>
                      <a:pt x="526" y="53"/>
                      <a:pt x="637" y="126"/>
                    </a:cubicBezTo>
                    <a:cubicBezTo>
                      <a:pt x="678" y="251"/>
                      <a:pt x="646" y="208"/>
                      <a:pt x="709" y="272"/>
                    </a:cubicBezTo>
                    <a:cubicBezTo>
                      <a:pt x="766" y="434"/>
                      <a:pt x="709" y="250"/>
                      <a:pt x="709" y="635"/>
                    </a:cubicBezTo>
                    <a:cubicBezTo>
                      <a:pt x="709" y="827"/>
                      <a:pt x="708" y="811"/>
                      <a:pt x="746" y="926"/>
                    </a:cubicBezTo>
                    <a:cubicBezTo>
                      <a:pt x="726" y="986"/>
                      <a:pt x="728" y="999"/>
                      <a:pt x="728" y="96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62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38" name="AutoShape 230"/>
              <p:cNvSpPr>
                <a:spLocks noChangeArrowheads="1"/>
              </p:cNvSpPr>
              <p:nvPr/>
            </p:nvSpPr>
            <p:spPr bwMode="auto">
              <a:xfrm flipV="1">
                <a:off x="3612" y="2796"/>
                <a:ext cx="384" cy="384"/>
              </a:xfrm>
              <a:prstGeom prst="rtTriangle">
                <a:avLst/>
              </a:prstGeom>
              <a:solidFill>
                <a:srgbClr val="00DFCA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4439" name="Rectangle 231"/>
            <p:cNvSpPr>
              <a:spLocks noChangeArrowheads="1"/>
            </p:cNvSpPr>
            <p:nvPr/>
          </p:nvSpPr>
          <p:spPr bwMode="auto">
            <a:xfrm>
              <a:off x="3600" y="2784"/>
              <a:ext cx="480" cy="432"/>
            </a:xfrm>
            <a:prstGeom prst="rect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2800" b="1">
                  <a:solidFill>
                    <a:srgbClr val="FFFFFF"/>
                  </a:solidFill>
                  <a:latin typeface="Arial" charset="0"/>
                </a:rPr>
                <a:t>NT</a:t>
              </a:r>
              <a:endParaRPr kumimoji="0" lang="en-US" altLang="zh-CN" sz="2800" b="1">
                <a:latin typeface="Arial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76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000" dirty="0" smtClean="0">
                <a:solidFill>
                  <a:schemeClr val="tx2"/>
                </a:solidFill>
              </a:rPr>
              <a:t>G </a:t>
            </a:r>
            <a:r>
              <a:rPr lang="en-US" altLang="zh-CN" sz="4000" dirty="0">
                <a:solidFill>
                  <a:schemeClr val="tx2"/>
                </a:solidFill>
              </a:rPr>
              <a:t>protein: Protein </a:t>
            </a:r>
            <a:r>
              <a:rPr lang="en-US" altLang="zh-CN" sz="4000" dirty="0" err="1">
                <a:solidFill>
                  <a:schemeClr val="tx2"/>
                </a:solidFill>
              </a:rPr>
              <a:t>Phosphorylation</a:t>
            </a:r>
            <a:endParaRPr lang="en-US" altLang="zh-CN" sz="4000" dirty="0">
              <a:solidFill>
                <a:schemeClr val="tx2"/>
              </a:solidFill>
            </a:endParaRP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7620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14400" y="2590800"/>
            <a:ext cx="2905125" cy="1524000"/>
            <a:chOff x="576" y="1632"/>
            <a:chExt cx="1830" cy="960"/>
          </a:xfrm>
        </p:grpSpPr>
        <p:sp>
          <p:nvSpPr>
            <p:cNvPr id="100357" name="Rectangle 5"/>
            <p:cNvSpPr>
              <a:spLocks noChangeArrowheads="1"/>
            </p:cNvSpPr>
            <p:nvPr/>
          </p:nvSpPr>
          <p:spPr bwMode="auto">
            <a:xfrm>
              <a:off x="576" y="1632"/>
              <a:ext cx="1824" cy="480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2800" b="1">
                  <a:solidFill>
                    <a:schemeClr val="bg2"/>
                  </a:solidFill>
                  <a:latin typeface="Arial" charset="0"/>
                </a:rPr>
                <a:t>Receptor</a:t>
              </a:r>
            </a:p>
          </p:txBody>
        </p:sp>
        <p:sp>
          <p:nvSpPr>
            <p:cNvPr id="100358" name="Rectangle 6"/>
            <p:cNvSpPr>
              <a:spLocks noChangeArrowheads="1"/>
            </p:cNvSpPr>
            <p:nvPr/>
          </p:nvSpPr>
          <p:spPr bwMode="auto">
            <a:xfrm>
              <a:off x="576" y="2112"/>
              <a:ext cx="912" cy="480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trans-</a:t>
              </a:r>
            </a:p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ducer</a:t>
              </a:r>
            </a:p>
          </p:txBody>
        </p:sp>
        <p:sp>
          <p:nvSpPr>
            <p:cNvPr id="100359" name="Rectangle 7"/>
            <p:cNvSpPr>
              <a:spLocks noChangeArrowheads="1"/>
            </p:cNvSpPr>
            <p:nvPr/>
          </p:nvSpPr>
          <p:spPr bwMode="auto">
            <a:xfrm>
              <a:off x="1494" y="2112"/>
              <a:ext cx="912" cy="480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primary</a:t>
              </a:r>
            </a:p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effector</a:t>
              </a:r>
            </a:p>
          </p:txBody>
        </p:sp>
      </p:grp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914400" y="1143000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external signal: nt</a:t>
            </a:r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914400" y="4953000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2d messenger</a:t>
            </a:r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914400" y="5629275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secondary effector</a:t>
            </a:r>
          </a:p>
        </p:txBody>
      </p:sp>
      <p:sp>
        <p:nvSpPr>
          <p:cNvPr id="100363" name="AutoShape 11"/>
          <p:cNvSpPr>
            <a:spLocks noChangeArrowheads="1"/>
          </p:cNvSpPr>
          <p:nvPr/>
        </p:nvSpPr>
        <p:spPr bwMode="auto">
          <a:xfrm>
            <a:off x="2133600" y="1924050"/>
            <a:ext cx="381000" cy="533400"/>
          </a:xfrm>
          <a:prstGeom prst="downArrow">
            <a:avLst>
              <a:gd name="adj1" fmla="val 50000"/>
              <a:gd name="adj2" fmla="val 35000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AutoShape 12"/>
          <p:cNvSpPr>
            <a:spLocks noChangeArrowheads="1"/>
          </p:cNvSpPr>
          <p:nvPr/>
        </p:nvSpPr>
        <p:spPr bwMode="auto">
          <a:xfrm>
            <a:off x="2133600" y="4267200"/>
            <a:ext cx="381000" cy="533400"/>
          </a:xfrm>
          <a:prstGeom prst="downArrow">
            <a:avLst>
              <a:gd name="adj1" fmla="val 50000"/>
              <a:gd name="adj2" fmla="val 35000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>
            <a:off x="4763" y="3200400"/>
            <a:ext cx="9144000" cy="762000"/>
          </a:xfrm>
          <a:prstGeom prst="rect">
            <a:avLst/>
          </a:prstGeom>
          <a:solidFill>
            <a:srgbClr val="66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919163" y="2590800"/>
            <a:ext cx="2905125" cy="1524000"/>
            <a:chOff x="576" y="1632"/>
            <a:chExt cx="1830" cy="960"/>
          </a:xfrm>
        </p:grpSpPr>
        <p:sp>
          <p:nvSpPr>
            <p:cNvPr id="100367" name="Rectangle 15"/>
            <p:cNvSpPr>
              <a:spLocks noChangeArrowheads="1"/>
            </p:cNvSpPr>
            <p:nvPr/>
          </p:nvSpPr>
          <p:spPr bwMode="auto">
            <a:xfrm>
              <a:off x="576" y="1632"/>
              <a:ext cx="1824" cy="480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2800" b="1">
                  <a:solidFill>
                    <a:schemeClr val="bg2"/>
                  </a:solidFill>
                  <a:latin typeface="Arial" charset="0"/>
                </a:rPr>
                <a:t>Receptor</a:t>
              </a:r>
            </a:p>
          </p:txBody>
        </p:sp>
        <p:sp>
          <p:nvSpPr>
            <p:cNvPr id="100368" name="Rectangle 16"/>
            <p:cNvSpPr>
              <a:spLocks noChangeArrowheads="1"/>
            </p:cNvSpPr>
            <p:nvPr/>
          </p:nvSpPr>
          <p:spPr bwMode="auto">
            <a:xfrm>
              <a:off x="576" y="2112"/>
              <a:ext cx="912" cy="480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trans-</a:t>
              </a:r>
            </a:p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ducer</a:t>
              </a:r>
            </a:p>
          </p:txBody>
        </p:sp>
        <p:sp>
          <p:nvSpPr>
            <p:cNvPr id="100369" name="Rectangle 17"/>
            <p:cNvSpPr>
              <a:spLocks noChangeArrowheads="1"/>
            </p:cNvSpPr>
            <p:nvPr/>
          </p:nvSpPr>
          <p:spPr bwMode="auto">
            <a:xfrm>
              <a:off x="1494" y="2112"/>
              <a:ext cx="912" cy="480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primary</a:t>
              </a:r>
            </a:p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effector</a:t>
              </a:r>
            </a:p>
          </p:txBody>
        </p:sp>
      </p:grp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919163" y="1143000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external signal: NT</a:t>
            </a:r>
          </a:p>
        </p:txBody>
      </p:sp>
      <p:sp>
        <p:nvSpPr>
          <p:cNvPr id="100371" name="Rectangle 19"/>
          <p:cNvSpPr>
            <a:spLocks noChangeArrowheads="1"/>
          </p:cNvSpPr>
          <p:nvPr/>
        </p:nvSpPr>
        <p:spPr bwMode="auto">
          <a:xfrm>
            <a:off x="919163" y="4953000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2d messenger</a:t>
            </a:r>
          </a:p>
        </p:txBody>
      </p:sp>
      <p:sp>
        <p:nvSpPr>
          <p:cNvPr id="100372" name="Rectangle 20"/>
          <p:cNvSpPr>
            <a:spLocks noChangeArrowheads="1"/>
          </p:cNvSpPr>
          <p:nvPr/>
        </p:nvSpPr>
        <p:spPr bwMode="auto">
          <a:xfrm>
            <a:off x="919163" y="5629275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secondary effector</a:t>
            </a:r>
          </a:p>
        </p:txBody>
      </p:sp>
      <p:sp>
        <p:nvSpPr>
          <p:cNvPr id="100373" name="AutoShape 21"/>
          <p:cNvSpPr>
            <a:spLocks noChangeArrowheads="1"/>
          </p:cNvSpPr>
          <p:nvPr/>
        </p:nvSpPr>
        <p:spPr bwMode="auto">
          <a:xfrm>
            <a:off x="2138363" y="1924050"/>
            <a:ext cx="381000" cy="533400"/>
          </a:xfrm>
          <a:prstGeom prst="downArrow">
            <a:avLst>
              <a:gd name="adj1" fmla="val 50000"/>
              <a:gd name="adj2" fmla="val 35000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4" name="AutoShape 22"/>
          <p:cNvSpPr>
            <a:spLocks noChangeArrowheads="1"/>
          </p:cNvSpPr>
          <p:nvPr/>
        </p:nvSpPr>
        <p:spPr bwMode="auto">
          <a:xfrm>
            <a:off x="2138363" y="4267200"/>
            <a:ext cx="381000" cy="533400"/>
          </a:xfrm>
          <a:prstGeom prst="downArrow">
            <a:avLst>
              <a:gd name="adj1" fmla="val 50000"/>
              <a:gd name="adj2" fmla="val 35000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5" name="Rectangle 23"/>
          <p:cNvSpPr>
            <a:spLocks noChangeArrowheads="1"/>
          </p:cNvSpPr>
          <p:nvPr/>
        </p:nvSpPr>
        <p:spPr bwMode="auto">
          <a:xfrm>
            <a:off x="4791075" y="3352800"/>
            <a:ext cx="1447800" cy="7620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G</a:t>
            </a:r>
            <a:r>
              <a:rPr kumimoji="0" lang="en-US" altLang="zh-CN" b="1" baseline="-25000">
                <a:solidFill>
                  <a:schemeClr val="bg2"/>
                </a:solidFill>
                <a:latin typeface="Arial" charset="0"/>
              </a:rPr>
              <a:t>S</a:t>
            </a:r>
            <a:endParaRPr kumimoji="0" lang="en-US" altLang="zh-CN" b="1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100376" name="Rectangle 24"/>
          <p:cNvSpPr>
            <a:spLocks noChangeArrowheads="1"/>
          </p:cNvSpPr>
          <p:nvPr/>
        </p:nvSpPr>
        <p:spPr bwMode="auto">
          <a:xfrm>
            <a:off x="4791075" y="1143000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norepinephrine</a:t>
            </a:r>
          </a:p>
        </p:txBody>
      </p:sp>
      <p:sp>
        <p:nvSpPr>
          <p:cNvPr id="100377" name="Rectangle 25"/>
          <p:cNvSpPr>
            <a:spLocks noChangeArrowheads="1"/>
          </p:cNvSpPr>
          <p:nvPr/>
        </p:nvSpPr>
        <p:spPr bwMode="auto">
          <a:xfrm>
            <a:off x="4791075" y="4953000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cAMP</a:t>
            </a:r>
          </a:p>
        </p:txBody>
      </p:sp>
      <p:sp>
        <p:nvSpPr>
          <p:cNvPr id="100378" name="Rectangle 26"/>
          <p:cNvSpPr>
            <a:spLocks noChangeArrowheads="1"/>
          </p:cNvSpPr>
          <p:nvPr/>
        </p:nvSpPr>
        <p:spPr bwMode="auto">
          <a:xfrm>
            <a:off x="4791075" y="5629275"/>
            <a:ext cx="2895600" cy="685800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protein kinase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4791075" y="1924050"/>
            <a:ext cx="2895600" cy="1428750"/>
            <a:chOff x="3018" y="1212"/>
            <a:chExt cx="1824" cy="900"/>
          </a:xfrm>
        </p:grpSpPr>
        <p:sp>
          <p:nvSpPr>
            <p:cNvPr id="100380" name="Rectangle 28"/>
            <p:cNvSpPr>
              <a:spLocks noChangeArrowheads="1"/>
            </p:cNvSpPr>
            <p:nvPr/>
          </p:nvSpPr>
          <p:spPr bwMode="auto">
            <a:xfrm>
              <a:off x="3018" y="1632"/>
              <a:ext cx="1824" cy="480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sz="2800" b="1">
                  <a:solidFill>
                    <a:schemeClr val="bg2"/>
                  </a:solidFill>
                  <a:latin typeface="Symbol" pitchFamily="18" charset="2"/>
                </a:rPr>
                <a:t>b</a:t>
              </a:r>
              <a:r>
                <a:rPr kumimoji="0" lang="en-US" altLang="zh-CN" sz="2800" b="1">
                  <a:solidFill>
                    <a:schemeClr val="bg2"/>
                  </a:solidFill>
                  <a:latin typeface="Arial" charset="0"/>
                </a:rPr>
                <a:t> adrenergic -R</a:t>
              </a:r>
            </a:p>
          </p:txBody>
        </p:sp>
        <p:sp>
          <p:nvSpPr>
            <p:cNvPr id="100381" name="AutoShape 29"/>
            <p:cNvSpPr>
              <a:spLocks noChangeArrowheads="1"/>
            </p:cNvSpPr>
            <p:nvPr/>
          </p:nvSpPr>
          <p:spPr bwMode="auto">
            <a:xfrm>
              <a:off x="3786" y="1212"/>
              <a:ext cx="240" cy="336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6010275" y="3352800"/>
            <a:ext cx="1685925" cy="1447800"/>
            <a:chOff x="3786" y="2112"/>
            <a:chExt cx="1062" cy="912"/>
          </a:xfrm>
        </p:grpSpPr>
        <p:sp>
          <p:nvSpPr>
            <p:cNvPr id="100383" name="Rectangle 31"/>
            <p:cNvSpPr>
              <a:spLocks noChangeArrowheads="1"/>
            </p:cNvSpPr>
            <p:nvPr/>
          </p:nvSpPr>
          <p:spPr bwMode="auto">
            <a:xfrm>
              <a:off x="3936" y="2112"/>
              <a:ext cx="912" cy="480"/>
            </a:xfrm>
            <a:prstGeom prst="rect">
              <a:avLst/>
            </a:prstGeom>
            <a:solidFill>
              <a:srgbClr val="FFFFFF"/>
            </a:solidFill>
            <a:ln w="12700" cap="sq">
              <a:solidFill>
                <a:srgbClr val="9933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adenylyl</a:t>
              </a:r>
            </a:p>
            <a:p>
              <a:pPr algn="ctr" eaLnBrk="0" hangingPunct="0"/>
              <a:r>
                <a:rPr kumimoji="0" lang="en-US" altLang="zh-CN" b="1">
                  <a:solidFill>
                    <a:schemeClr val="bg2"/>
                  </a:solidFill>
                  <a:latin typeface="Arial" charset="0"/>
                </a:rPr>
                <a:t>cyclase</a:t>
              </a:r>
            </a:p>
          </p:txBody>
        </p:sp>
        <p:sp>
          <p:nvSpPr>
            <p:cNvPr id="100384" name="AutoShape 32"/>
            <p:cNvSpPr>
              <a:spLocks noChangeArrowheads="1"/>
            </p:cNvSpPr>
            <p:nvPr/>
          </p:nvSpPr>
          <p:spPr bwMode="auto">
            <a:xfrm>
              <a:off x="3786" y="2688"/>
              <a:ext cx="240" cy="336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75" grpId="0" animBg="1" autoUpdateAnimBg="0"/>
      <p:bldP spid="100376" grpId="0" animBg="1" autoUpdateAnimBg="0"/>
      <p:bldP spid="100377" grpId="0" animBg="1" autoUpdateAnimBg="0"/>
      <p:bldP spid="100378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050"/>
          <p:cNvSpPr>
            <a:spLocks noChangeArrowheads="1"/>
          </p:cNvSpPr>
          <p:nvPr/>
        </p:nvSpPr>
        <p:spPr bwMode="auto">
          <a:xfrm>
            <a:off x="0" y="76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000">
                <a:solidFill>
                  <a:schemeClr val="tx2"/>
                </a:solidFill>
              </a:rPr>
              <a:t>G protein: Protein Phosphorylation</a:t>
            </a:r>
          </a:p>
        </p:txBody>
      </p:sp>
      <p:sp>
        <p:nvSpPr>
          <p:cNvPr id="101379" name="Rectangle 2051"/>
          <p:cNvSpPr>
            <a:spLocks noChangeArrowheads="1"/>
          </p:cNvSpPr>
          <p:nvPr/>
        </p:nvSpPr>
        <p:spPr bwMode="auto">
          <a:xfrm>
            <a:off x="0" y="2514600"/>
            <a:ext cx="9144000" cy="762000"/>
          </a:xfrm>
          <a:prstGeom prst="rect">
            <a:avLst/>
          </a:prstGeom>
          <a:solidFill>
            <a:srgbClr val="66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80" name="AutoShape 2052"/>
          <p:cNvSpPr>
            <a:spLocks noChangeArrowheads="1"/>
          </p:cNvSpPr>
          <p:nvPr/>
        </p:nvSpPr>
        <p:spPr bwMode="auto">
          <a:xfrm>
            <a:off x="7239000" y="1524000"/>
            <a:ext cx="609600" cy="2438400"/>
          </a:xfrm>
          <a:prstGeom prst="can">
            <a:avLst>
              <a:gd name="adj" fmla="val 100000"/>
            </a:avLst>
          </a:prstGeom>
          <a:solidFill>
            <a:srgbClr val="FF99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81" name="AutoShape 2053"/>
          <p:cNvSpPr>
            <a:spLocks noChangeArrowheads="1"/>
          </p:cNvSpPr>
          <p:nvPr/>
        </p:nvSpPr>
        <p:spPr bwMode="auto">
          <a:xfrm>
            <a:off x="7543800" y="1905000"/>
            <a:ext cx="609600" cy="2438400"/>
          </a:xfrm>
          <a:prstGeom prst="can">
            <a:avLst>
              <a:gd name="adj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054"/>
          <p:cNvGrpSpPr>
            <a:grpSpLocks/>
          </p:cNvGrpSpPr>
          <p:nvPr/>
        </p:nvGrpSpPr>
        <p:grpSpPr bwMode="auto">
          <a:xfrm>
            <a:off x="1066800" y="1724025"/>
            <a:ext cx="990600" cy="2238375"/>
            <a:chOff x="672" y="1326"/>
            <a:chExt cx="624" cy="1314"/>
          </a:xfrm>
        </p:grpSpPr>
        <p:grpSp>
          <p:nvGrpSpPr>
            <p:cNvPr id="3" name="Group 2055"/>
            <p:cNvGrpSpPr>
              <a:grpSpLocks/>
            </p:cNvGrpSpPr>
            <p:nvPr/>
          </p:nvGrpSpPr>
          <p:grpSpPr bwMode="auto">
            <a:xfrm>
              <a:off x="672" y="1326"/>
              <a:ext cx="528" cy="1314"/>
              <a:chOff x="672" y="1326"/>
              <a:chExt cx="528" cy="1266"/>
            </a:xfrm>
          </p:grpSpPr>
          <p:grpSp>
            <p:nvGrpSpPr>
              <p:cNvPr id="4" name="Group 2056"/>
              <p:cNvGrpSpPr>
                <a:grpSpLocks/>
              </p:cNvGrpSpPr>
              <p:nvPr/>
            </p:nvGrpSpPr>
            <p:grpSpPr bwMode="auto">
              <a:xfrm>
                <a:off x="672" y="1326"/>
                <a:ext cx="528" cy="1266"/>
                <a:chOff x="672" y="1326"/>
                <a:chExt cx="528" cy="1266"/>
              </a:xfrm>
            </p:grpSpPr>
            <p:sp>
              <p:nvSpPr>
                <p:cNvPr id="101385" name="AutoShape 2057"/>
                <p:cNvSpPr>
                  <a:spLocks noChangeArrowheads="1"/>
                </p:cNvSpPr>
                <p:nvPr/>
              </p:nvSpPr>
              <p:spPr bwMode="auto">
                <a:xfrm>
                  <a:off x="672" y="1440"/>
                  <a:ext cx="528" cy="115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33CC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386" name="AutoShape 2058"/>
                <p:cNvSpPr>
                  <a:spLocks noChangeArrowheads="1"/>
                </p:cNvSpPr>
                <p:nvPr/>
              </p:nvSpPr>
              <p:spPr bwMode="auto">
                <a:xfrm>
                  <a:off x="816" y="1326"/>
                  <a:ext cx="240" cy="240"/>
                </a:xfrm>
                <a:prstGeom prst="octagon">
                  <a:avLst>
                    <a:gd name="adj" fmla="val 29287"/>
                  </a:avLst>
                </a:prstGeom>
                <a:solidFill>
                  <a:schemeClr val="bg1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1387" name="Text Box 2059"/>
              <p:cNvSpPr txBox="1">
                <a:spLocks noChangeArrowheads="1"/>
              </p:cNvSpPr>
              <p:nvPr/>
            </p:nvSpPr>
            <p:spPr bwMode="auto">
              <a:xfrm>
                <a:off x="768" y="1803"/>
                <a:ext cx="324" cy="36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0" lang="en-US" altLang="zh-CN" sz="3600" b="1">
                    <a:solidFill>
                      <a:srgbClr val="FFFFFF"/>
                    </a:solidFill>
                    <a:latin typeface="Arial" charset="0"/>
                  </a:rPr>
                  <a:t>R</a:t>
                </a:r>
              </a:p>
            </p:txBody>
          </p:sp>
        </p:grpSp>
        <p:sp>
          <p:nvSpPr>
            <p:cNvPr id="101388" name="Rectangle 2060"/>
            <p:cNvSpPr>
              <a:spLocks noChangeArrowheads="1"/>
            </p:cNvSpPr>
            <p:nvPr/>
          </p:nvSpPr>
          <p:spPr bwMode="auto">
            <a:xfrm>
              <a:off x="1056" y="2388"/>
              <a:ext cx="240" cy="144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389" name="AutoShape 2061"/>
          <p:cNvSpPr>
            <a:spLocks noChangeArrowheads="1"/>
          </p:cNvSpPr>
          <p:nvPr/>
        </p:nvSpPr>
        <p:spPr bwMode="auto">
          <a:xfrm>
            <a:off x="6934200" y="1905000"/>
            <a:ext cx="609600" cy="2438400"/>
          </a:xfrm>
          <a:prstGeom prst="can">
            <a:avLst>
              <a:gd name="adj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062"/>
          <p:cNvGrpSpPr>
            <a:grpSpLocks/>
          </p:cNvGrpSpPr>
          <p:nvPr/>
        </p:nvGrpSpPr>
        <p:grpSpPr bwMode="auto">
          <a:xfrm>
            <a:off x="1676400" y="3143250"/>
            <a:ext cx="1676400" cy="1371600"/>
            <a:chOff x="1488" y="2256"/>
            <a:chExt cx="1056" cy="864"/>
          </a:xfrm>
        </p:grpSpPr>
        <p:grpSp>
          <p:nvGrpSpPr>
            <p:cNvPr id="6" name="Group 2063"/>
            <p:cNvGrpSpPr>
              <a:grpSpLocks/>
            </p:cNvGrpSpPr>
            <p:nvPr/>
          </p:nvGrpSpPr>
          <p:grpSpPr bwMode="auto">
            <a:xfrm>
              <a:off x="1488" y="2256"/>
              <a:ext cx="1056" cy="576"/>
              <a:chOff x="1488" y="2256"/>
              <a:chExt cx="1056" cy="576"/>
            </a:xfrm>
          </p:grpSpPr>
          <p:grpSp>
            <p:nvGrpSpPr>
              <p:cNvPr id="7" name="Group 2064"/>
              <p:cNvGrpSpPr>
                <a:grpSpLocks/>
              </p:cNvGrpSpPr>
              <p:nvPr/>
            </p:nvGrpSpPr>
            <p:grpSpPr bwMode="auto">
              <a:xfrm>
                <a:off x="1488" y="2256"/>
                <a:ext cx="912" cy="576"/>
                <a:chOff x="1488" y="2256"/>
                <a:chExt cx="912" cy="576"/>
              </a:xfrm>
            </p:grpSpPr>
            <p:grpSp>
              <p:nvGrpSpPr>
                <p:cNvPr id="8" name="Group 2065"/>
                <p:cNvGrpSpPr>
                  <a:grpSpLocks/>
                </p:cNvGrpSpPr>
                <p:nvPr/>
              </p:nvGrpSpPr>
              <p:grpSpPr bwMode="auto">
                <a:xfrm>
                  <a:off x="1488" y="2256"/>
                  <a:ext cx="912" cy="576"/>
                  <a:chOff x="1488" y="2256"/>
                  <a:chExt cx="912" cy="576"/>
                </a:xfrm>
              </p:grpSpPr>
              <p:grpSp>
                <p:nvGrpSpPr>
                  <p:cNvPr id="9" name="Group 2066"/>
                  <p:cNvGrpSpPr>
                    <a:grpSpLocks/>
                  </p:cNvGrpSpPr>
                  <p:nvPr/>
                </p:nvGrpSpPr>
                <p:grpSpPr bwMode="auto">
                  <a:xfrm>
                    <a:off x="1488" y="2256"/>
                    <a:ext cx="912" cy="480"/>
                    <a:chOff x="1104" y="2160"/>
                    <a:chExt cx="912" cy="480"/>
                  </a:xfrm>
                </p:grpSpPr>
                <p:grpSp>
                  <p:nvGrpSpPr>
                    <p:cNvPr id="10" name="Group 20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04" y="2196"/>
                      <a:ext cx="672" cy="432"/>
                      <a:chOff x="1104" y="2196"/>
                      <a:chExt cx="672" cy="432"/>
                    </a:xfrm>
                  </p:grpSpPr>
                  <p:sp>
                    <p:nvSpPr>
                      <p:cNvPr id="101396" name="Rectangle 20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04" y="2412"/>
                        <a:ext cx="240" cy="132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12700" cap="sq">
                        <a:noFill/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1397" name="AutoShape 20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2196"/>
                        <a:ext cx="480" cy="432"/>
                      </a:xfrm>
                      <a:prstGeom prst="rtTriangle">
                        <a:avLst/>
                      </a:prstGeom>
                      <a:solidFill>
                        <a:schemeClr val="hlink"/>
                      </a:solidFill>
                      <a:ln w="12700" cap="sq">
                        <a:noFill/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01398" name="Rectangle 20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160"/>
                      <a:ext cx="384" cy="48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12700" cap="sq">
                      <a:noFill/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1399" name="Rectangle 2071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2592"/>
                    <a:ext cx="192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 cap="sq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1400" name="Text Box 2072"/>
                <p:cNvSpPr txBox="1">
                  <a:spLocks noChangeArrowheads="1"/>
                </p:cNvSpPr>
                <p:nvPr/>
              </p:nvSpPr>
              <p:spPr bwMode="auto">
                <a:xfrm>
                  <a:off x="2102" y="2261"/>
                  <a:ext cx="290" cy="327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kumimoji="0" lang="en-US" altLang="zh-CN" sz="2800" b="1">
                      <a:solidFill>
                        <a:srgbClr val="FFFFFF"/>
                      </a:solidFill>
                      <a:latin typeface="Arial" charset="0"/>
                    </a:rPr>
                    <a:t>G</a:t>
                  </a:r>
                </a:p>
              </p:txBody>
            </p:sp>
          </p:grpSp>
          <p:sp>
            <p:nvSpPr>
              <p:cNvPr id="101401" name="Rectangle 2073"/>
              <p:cNvSpPr>
                <a:spLocks noChangeArrowheads="1"/>
              </p:cNvSpPr>
              <p:nvPr/>
            </p:nvSpPr>
            <p:spPr bwMode="auto">
              <a:xfrm>
                <a:off x="2352" y="2430"/>
                <a:ext cx="192" cy="144"/>
              </a:xfrm>
              <a:prstGeom prst="rect">
                <a:avLst/>
              </a:prstGeom>
              <a:solidFill>
                <a:schemeClr val="hlink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2074"/>
            <p:cNvGrpSpPr>
              <a:grpSpLocks/>
            </p:cNvGrpSpPr>
            <p:nvPr/>
          </p:nvGrpSpPr>
          <p:grpSpPr bwMode="auto">
            <a:xfrm>
              <a:off x="2024" y="2640"/>
              <a:ext cx="463" cy="480"/>
              <a:chOff x="2024" y="2640"/>
              <a:chExt cx="463" cy="480"/>
            </a:xfrm>
          </p:grpSpPr>
          <p:grpSp>
            <p:nvGrpSpPr>
              <p:cNvPr id="12" name="Group 2075"/>
              <p:cNvGrpSpPr>
                <a:grpSpLocks/>
              </p:cNvGrpSpPr>
              <p:nvPr/>
            </p:nvGrpSpPr>
            <p:grpSpPr bwMode="auto">
              <a:xfrm>
                <a:off x="2034" y="2640"/>
                <a:ext cx="432" cy="480"/>
                <a:chOff x="2016" y="2640"/>
                <a:chExt cx="432" cy="480"/>
              </a:xfrm>
            </p:grpSpPr>
            <p:sp>
              <p:nvSpPr>
                <p:cNvPr id="101404" name="Rectangle 2076"/>
                <p:cNvSpPr>
                  <a:spLocks noChangeArrowheads="1"/>
                </p:cNvSpPr>
                <p:nvPr/>
              </p:nvSpPr>
              <p:spPr bwMode="auto">
                <a:xfrm>
                  <a:off x="2142" y="2640"/>
                  <a:ext cx="144" cy="288"/>
                </a:xfrm>
                <a:prstGeom prst="rect">
                  <a:avLst/>
                </a:prstGeom>
                <a:solidFill>
                  <a:schemeClr val="folHlink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405" name="Rectangle 2077"/>
                <p:cNvSpPr>
                  <a:spLocks noChangeArrowheads="1"/>
                </p:cNvSpPr>
                <p:nvPr/>
              </p:nvSpPr>
              <p:spPr bwMode="auto">
                <a:xfrm>
                  <a:off x="2016" y="2784"/>
                  <a:ext cx="432" cy="336"/>
                </a:xfrm>
                <a:prstGeom prst="rect">
                  <a:avLst/>
                </a:prstGeom>
                <a:solidFill>
                  <a:schemeClr val="folHlink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1406" name="Text Box 2078"/>
              <p:cNvSpPr txBox="1">
                <a:spLocks noChangeArrowheads="1"/>
              </p:cNvSpPr>
              <p:nvPr/>
            </p:nvSpPr>
            <p:spPr bwMode="auto">
              <a:xfrm>
                <a:off x="2024" y="2839"/>
                <a:ext cx="463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0" lang="en-US" altLang="zh-CN" sz="2000" b="1">
                    <a:solidFill>
                      <a:schemeClr val="bg1"/>
                    </a:solidFill>
                    <a:latin typeface="Arial" charset="0"/>
                  </a:rPr>
                  <a:t>GDP</a:t>
                </a:r>
                <a:endParaRPr kumimoji="0" lang="en-US" altLang="zh-CN" sz="2000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01407" name="AutoShape 2079"/>
          <p:cNvSpPr>
            <a:spLocks noChangeArrowheads="1"/>
          </p:cNvSpPr>
          <p:nvPr/>
        </p:nvSpPr>
        <p:spPr bwMode="auto">
          <a:xfrm>
            <a:off x="2057400" y="1219200"/>
            <a:ext cx="381000" cy="3810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8" name="AutoShape 2080"/>
          <p:cNvSpPr>
            <a:spLocks noChangeArrowheads="1"/>
          </p:cNvSpPr>
          <p:nvPr/>
        </p:nvSpPr>
        <p:spPr bwMode="auto">
          <a:xfrm flipH="1" flipV="1">
            <a:off x="2000250" y="3124200"/>
            <a:ext cx="514350" cy="485775"/>
          </a:xfrm>
          <a:prstGeom prst="rtTriangle">
            <a:avLst/>
          </a:prstGeom>
          <a:solidFill>
            <a:schemeClr val="hlink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" name="Group 2081"/>
          <p:cNvGrpSpPr>
            <a:grpSpLocks/>
          </p:cNvGrpSpPr>
          <p:nvPr/>
        </p:nvGrpSpPr>
        <p:grpSpPr bwMode="auto">
          <a:xfrm>
            <a:off x="4267200" y="1828800"/>
            <a:ext cx="838200" cy="2286000"/>
            <a:chOff x="2688" y="1200"/>
            <a:chExt cx="528" cy="1440"/>
          </a:xfrm>
        </p:grpSpPr>
        <p:grpSp>
          <p:nvGrpSpPr>
            <p:cNvPr id="14" name="Group 2082"/>
            <p:cNvGrpSpPr>
              <a:grpSpLocks/>
            </p:cNvGrpSpPr>
            <p:nvPr/>
          </p:nvGrpSpPr>
          <p:grpSpPr bwMode="auto">
            <a:xfrm>
              <a:off x="2688" y="1200"/>
              <a:ext cx="528" cy="1440"/>
              <a:chOff x="2688" y="1200"/>
              <a:chExt cx="528" cy="1440"/>
            </a:xfrm>
          </p:grpSpPr>
          <p:sp>
            <p:nvSpPr>
              <p:cNvPr id="101411" name="AutoShape 2083"/>
              <p:cNvSpPr>
                <a:spLocks noChangeArrowheads="1"/>
              </p:cNvSpPr>
              <p:nvPr/>
            </p:nvSpPr>
            <p:spPr bwMode="auto">
              <a:xfrm>
                <a:off x="2688" y="1200"/>
                <a:ext cx="528" cy="14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33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2" name="Rectangle 2084"/>
              <p:cNvSpPr>
                <a:spLocks noChangeArrowheads="1"/>
              </p:cNvSpPr>
              <p:nvPr/>
            </p:nvSpPr>
            <p:spPr bwMode="auto">
              <a:xfrm>
                <a:off x="2736" y="2190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413" name="Text Box 2085"/>
            <p:cNvSpPr txBox="1">
              <a:spLocks noChangeArrowheads="1"/>
            </p:cNvSpPr>
            <p:nvPr/>
          </p:nvSpPr>
          <p:spPr bwMode="auto">
            <a:xfrm>
              <a:off x="2852" y="1289"/>
              <a:ext cx="278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CN" sz="2800" b="1">
                  <a:solidFill>
                    <a:srgbClr val="FFFFFF"/>
                  </a:solidFill>
                  <a:latin typeface="Arial" charset="0"/>
                </a:rPr>
                <a:t>A</a:t>
              </a:r>
            </a:p>
            <a:p>
              <a:pPr eaLnBrk="0" hangingPunct="0"/>
              <a:r>
                <a:rPr kumimoji="0" lang="en-US" altLang="zh-CN" sz="2800" b="1">
                  <a:solidFill>
                    <a:srgbClr val="FFFFFF"/>
                  </a:solidFill>
                  <a:latin typeface="Arial" charset="0"/>
                </a:rPr>
                <a:t>C</a:t>
              </a:r>
            </a:p>
          </p:txBody>
        </p:sp>
      </p:grpSp>
      <p:sp>
        <p:nvSpPr>
          <p:cNvPr id="101414" name="Oval 2086"/>
          <p:cNvSpPr>
            <a:spLocks noChangeArrowheads="1"/>
          </p:cNvSpPr>
          <p:nvPr/>
        </p:nvSpPr>
        <p:spPr bwMode="auto">
          <a:xfrm>
            <a:off x="4953000" y="5791200"/>
            <a:ext cx="1600200" cy="685800"/>
          </a:xfrm>
          <a:prstGeom prst="ellipse">
            <a:avLst/>
          </a:prstGeom>
          <a:solidFill>
            <a:srgbClr val="9933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800" b="1">
                <a:solidFill>
                  <a:srgbClr val="FFFFFF"/>
                </a:solidFill>
                <a:latin typeface="Arial" charset="0"/>
              </a:rPr>
              <a:t>PK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76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000">
                <a:solidFill>
                  <a:schemeClr val="tx2"/>
                </a:solidFill>
              </a:rPr>
              <a:t>G protein: Protein Phosphorylation</a:t>
            </a:r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0" y="2514600"/>
            <a:ext cx="9144000" cy="762000"/>
          </a:xfrm>
          <a:prstGeom prst="rect">
            <a:avLst/>
          </a:prstGeom>
          <a:solidFill>
            <a:srgbClr val="66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4" name="AutoShape 4"/>
          <p:cNvSpPr>
            <a:spLocks noChangeArrowheads="1"/>
          </p:cNvSpPr>
          <p:nvPr/>
        </p:nvSpPr>
        <p:spPr bwMode="auto">
          <a:xfrm>
            <a:off x="7239000" y="1524000"/>
            <a:ext cx="609600" cy="2438400"/>
          </a:xfrm>
          <a:prstGeom prst="can">
            <a:avLst>
              <a:gd name="adj" fmla="val 100000"/>
            </a:avLst>
          </a:prstGeom>
          <a:solidFill>
            <a:srgbClr val="FF99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AutoShape 5"/>
          <p:cNvSpPr>
            <a:spLocks noChangeArrowheads="1"/>
          </p:cNvSpPr>
          <p:nvPr/>
        </p:nvSpPr>
        <p:spPr bwMode="auto">
          <a:xfrm>
            <a:off x="7543800" y="1905000"/>
            <a:ext cx="609600" cy="2438400"/>
          </a:xfrm>
          <a:prstGeom prst="can">
            <a:avLst>
              <a:gd name="adj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1724025"/>
            <a:ext cx="990600" cy="2238375"/>
            <a:chOff x="672" y="1326"/>
            <a:chExt cx="624" cy="1314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672" y="1326"/>
              <a:ext cx="528" cy="1314"/>
              <a:chOff x="672" y="1326"/>
              <a:chExt cx="528" cy="1266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672" y="1326"/>
                <a:ext cx="528" cy="1266"/>
                <a:chOff x="672" y="1326"/>
                <a:chExt cx="528" cy="1266"/>
              </a:xfrm>
            </p:grpSpPr>
            <p:sp>
              <p:nvSpPr>
                <p:cNvPr id="102409" name="AutoShape 9"/>
                <p:cNvSpPr>
                  <a:spLocks noChangeArrowheads="1"/>
                </p:cNvSpPr>
                <p:nvPr/>
              </p:nvSpPr>
              <p:spPr bwMode="auto">
                <a:xfrm>
                  <a:off x="672" y="1440"/>
                  <a:ext cx="528" cy="115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33CC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10" name="AutoShape 10"/>
                <p:cNvSpPr>
                  <a:spLocks noChangeArrowheads="1"/>
                </p:cNvSpPr>
                <p:nvPr/>
              </p:nvSpPr>
              <p:spPr bwMode="auto">
                <a:xfrm>
                  <a:off x="816" y="1326"/>
                  <a:ext cx="240" cy="240"/>
                </a:xfrm>
                <a:prstGeom prst="octagon">
                  <a:avLst>
                    <a:gd name="adj" fmla="val 29287"/>
                  </a:avLst>
                </a:prstGeom>
                <a:solidFill>
                  <a:schemeClr val="bg1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2411" name="Text Box 11"/>
              <p:cNvSpPr txBox="1">
                <a:spLocks noChangeArrowheads="1"/>
              </p:cNvSpPr>
              <p:nvPr/>
            </p:nvSpPr>
            <p:spPr bwMode="auto">
              <a:xfrm>
                <a:off x="768" y="1803"/>
                <a:ext cx="324" cy="36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0" lang="en-US" altLang="zh-CN" sz="3600" b="1">
                    <a:solidFill>
                      <a:srgbClr val="FFFFFF"/>
                    </a:solidFill>
                    <a:latin typeface="Arial" charset="0"/>
                  </a:rPr>
                  <a:t>R</a:t>
                </a:r>
              </a:p>
            </p:txBody>
          </p:sp>
        </p:grpSp>
        <p:sp>
          <p:nvSpPr>
            <p:cNvPr id="102412" name="Rectangle 12"/>
            <p:cNvSpPr>
              <a:spLocks noChangeArrowheads="1"/>
            </p:cNvSpPr>
            <p:nvPr/>
          </p:nvSpPr>
          <p:spPr bwMode="auto">
            <a:xfrm>
              <a:off x="1056" y="2388"/>
              <a:ext cx="240" cy="144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13" name="AutoShape 13"/>
          <p:cNvSpPr>
            <a:spLocks noChangeArrowheads="1"/>
          </p:cNvSpPr>
          <p:nvPr/>
        </p:nvSpPr>
        <p:spPr bwMode="auto">
          <a:xfrm>
            <a:off x="6934200" y="1905000"/>
            <a:ext cx="609600" cy="2438400"/>
          </a:xfrm>
          <a:prstGeom prst="can">
            <a:avLst>
              <a:gd name="adj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AutoShape 14"/>
          <p:cNvSpPr>
            <a:spLocks noChangeArrowheads="1"/>
          </p:cNvSpPr>
          <p:nvPr/>
        </p:nvSpPr>
        <p:spPr bwMode="auto">
          <a:xfrm>
            <a:off x="1295400" y="1752600"/>
            <a:ext cx="381000" cy="3810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67200" y="1828800"/>
            <a:ext cx="838200" cy="2286000"/>
            <a:chOff x="2688" y="1200"/>
            <a:chExt cx="528" cy="1440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2688" y="1200"/>
              <a:ext cx="528" cy="1440"/>
              <a:chOff x="2688" y="1200"/>
              <a:chExt cx="528" cy="1440"/>
            </a:xfrm>
          </p:grpSpPr>
          <p:sp>
            <p:nvSpPr>
              <p:cNvPr id="102417" name="AutoShape 17"/>
              <p:cNvSpPr>
                <a:spLocks noChangeArrowheads="1"/>
              </p:cNvSpPr>
              <p:nvPr/>
            </p:nvSpPr>
            <p:spPr bwMode="auto">
              <a:xfrm>
                <a:off x="2688" y="1200"/>
                <a:ext cx="528" cy="14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33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18" name="Rectangle 18"/>
              <p:cNvSpPr>
                <a:spLocks noChangeArrowheads="1"/>
              </p:cNvSpPr>
              <p:nvPr/>
            </p:nvSpPr>
            <p:spPr bwMode="auto">
              <a:xfrm>
                <a:off x="2736" y="2190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19" name="Text Box 19"/>
            <p:cNvSpPr txBox="1">
              <a:spLocks noChangeArrowheads="1"/>
            </p:cNvSpPr>
            <p:nvPr/>
          </p:nvSpPr>
          <p:spPr bwMode="auto">
            <a:xfrm>
              <a:off x="2852" y="1289"/>
              <a:ext cx="278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CN" sz="2800" b="1">
                  <a:solidFill>
                    <a:srgbClr val="FFFFFF"/>
                  </a:solidFill>
                  <a:latin typeface="Arial" charset="0"/>
                </a:rPr>
                <a:t>A</a:t>
              </a:r>
            </a:p>
            <a:p>
              <a:pPr eaLnBrk="0" hangingPunct="0"/>
              <a:r>
                <a:rPr kumimoji="0" lang="en-US" altLang="zh-CN" sz="2800" b="1">
                  <a:solidFill>
                    <a:srgbClr val="FFFFFF"/>
                  </a:solidFill>
                  <a:latin typeface="Arial" charset="0"/>
                </a:rPr>
                <a:t>C</a:t>
              </a:r>
            </a:p>
          </p:txBody>
        </p:sp>
      </p:grpSp>
      <p:sp>
        <p:nvSpPr>
          <p:cNvPr id="102420" name="Oval 20"/>
          <p:cNvSpPr>
            <a:spLocks noChangeArrowheads="1"/>
          </p:cNvSpPr>
          <p:nvPr/>
        </p:nvSpPr>
        <p:spPr bwMode="auto">
          <a:xfrm>
            <a:off x="4953000" y="5791200"/>
            <a:ext cx="1600200" cy="685800"/>
          </a:xfrm>
          <a:prstGeom prst="ellipse">
            <a:avLst/>
          </a:prstGeom>
          <a:solidFill>
            <a:srgbClr val="9933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800" b="1">
                <a:solidFill>
                  <a:srgbClr val="FFFFFF"/>
                </a:solidFill>
                <a:latin typeface="Arial" charset="0"/>
              </a:rPr>
              <a:t>PK</a:t>
            </a: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971800" y="3143250"/>
            <a:ext cx="1676400" cy="1371600"/>
            <a:chOff x="1488" y="2256"/>
            <a:chExt cx="1056" cy="864"/>
          </a:xfrm>
        </p:grpSpPr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1488" y="2256"/>
              <a:ext cx="1056" cy="576"/>
              <a:chOff x="1488" y="2256"/>
              <a:chExt cx="1056" cy="576"/>
            </a:xfrm>
          </p:grpSpPr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1488" y="2256"/>
                <a:ext cx="912" cy="576"/>
                <a:chOff x="1488" y="2256"/>
                <a:chExt cx="912" cy="576"/>
              </a:xfrm>
            </p:grpSpPr>
            <p:grpSp>
              <p:nvGrpSpPr>
                <p:cNvPr id="10" name="Group 24"/>
                <p:cNvGrpSpPr>
                  <a:grpSpLocks/>
                </p:cNvGrpSpPr>
                <p:nvPr/>
              </p:nvGrpSpPr>
              <p:grpSpPr bwMode="auto">
                <a:xfrm>
                  <a:off x="1488" y="2256"/>
                  <a:ext cx="912" cy="576"/>
                  <a:chOff x="1488" y="2256"/>
                  <a:chExt cx="912" cy="576"/>
                </a:xfrm>
              </p:grpSpPr>
              <p:grpSp>
                <p:nvGrpSpPr>
                  <p:cNvPr id="11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1488" y="2256"/>
                    <a:ext cx="912" cy="480"/>
                    <a:chOff x="1104" y="2160"/>
                    <a:chExt cx="912" cy="480"/>
                  </a:xfrm>
                </p:grpSpPr>
                <p:grpSp>
                  <p:nvGrpSpPr>
                    <p:cNvPr id="12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04" y="2196"/>
                      <a:ext cx="672" cy="432"/>
                      <a:chOff x="1104" y="2196"/>
                      <a:chExt cx="672" cy="432"/>
                    </a:xfrm>
                  </p:grpSpPr>
                  <p:sp>
                    <p:nvSpPr>
                      <p:cNvPr id="102427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04" y="2412"/>
                        <a:ext cx="240" cy="132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12700" cap="sq">
                        <a:noFill/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2428" name="AutoShape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2196"/>
                        <a:ext cx="480" cy="432"/>
                      </a:xfrm>
                      <a:prstGeom prst="rtTriangle">
                        <a:avLst/>
                      </a:prstGeom>
                      <a:solidFill>
                        <a:schemeClr val="hlink"/>
                      </a:solidFill>
                      <a:ln w="12700" cap="sq">
                        <a:noFill/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02429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160"/>
                      <a:ext cx="384" cy="48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12700" cap="sq">
                      <a:noFill/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243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2592"/>
                    <a:ext cx="192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 cap="sq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243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102" y="2261"/>
                  <a:ext cx="290" cy="327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kumimoji="0" lang="en-US" altLang="zh-CN" sz="2800" b="1">
                      <a:solidFill>
                        <a:srgbClr val="FFFFFF"/>
                      </a:solidFill>
                      <a:latin typeface="Arial" charset="0"/>
                    </a:rPr>
                    <a:t>G</a:t>
                  </a:r>
                </a:p>
              </p:txBody>
            </p:sp>
          </p:grpSp>
          <p:sp>
            <p:nvSpPr>
              <p:cNvPr id="102432" name="Rectangle 32"/>
              <p:cNvSpPr>
                <a:spLocks noChangeArrowheads="1"/>
              </p:cNvSpPr>
              <p:nvPr/>
            </p:nvSpPr>
            <p:spPr bwMode="auto">
              <a:xfrm>
                <a:off x="2352" y="2430"/>
                <a:ext cx="192" cy="144"/>
              </a:xfrm>
              <a:prstGeom prst="rect">
                <a:avLst/>
              </a:prstGeom>
              <a:solidFill>
                <a:schemeClr val="hlink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33"/>
            <p:cNvGrpSpPr>
              <a:grpSpLocks/>
            </p:cNvGrpSpPr>
            <p:nvPr/>
          </p:nvGrpSpPr>
          <p:grpSpPr bwMode="auto">
            <a:xfrm>
              <a:off x="2024" y="2640"/>
              <a:ext cx="445" cy="480"/>
              <a:chOff x="2024" y="2640"/>
              <a:chExt cx="445" cy="480"/>
            </a:xfrm>
          </p:grpSpPr>
          <p:grpSp>
            <p:nvGrpSpPr>
              <p:cNvPr id="14" name="Group 34"/>
              <p:cNvGrpSpPr>
                <a:grpSpLocks/>
              </p:cNvGrpSpPr>
              <p:nvPr/>
            </p:nvGrpSpPr>
            <p:grpSpPr bwMode="auto">
              <a:xfrm>
                <a:off x="2034" y="2640"/>
                <a:ext cx="432" cy="480"/>
                <a:chOff x="2016" y="2640"/>
                <a:chExt cx="432" cy="480"/>
              </a:xfrm>
            </p:grpSpPr>
            <p:sp>
              <p:nvSpPr>
                <p:cNvPr id="102435" name="Rectangle 35"/>
                <p:cNvSpPr>
                  <a:spLocks noChangeArrowheads="1"/>
                </p:cNvSpPr>
                <p:nvPr/>
              </p:nvSpPr>
              <p:spPr bwMode="auto">
                <a:xfrm>
                  <a:off x="2142" y="2640"/>
                  <a:ext cx="144" cy="288"/>
                </a:xfrm>
                <a:prstGeom prst="rect">
                  <a:avLst/>
                </a:prstGeom>
                <a:solidFill>
                  <a:schemeClr val="folHlink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436" name="Rectangle 36"/>
                <p:cNvSpPr>
                  <a:spLocks noChangeArrowheads="1"/>
                </p:cNvSpPr>
                <p:nvPr/>
              </p:nvSpPr>
              <p:spPr bwMode="auto">
                <a:xfrm>
                  <a:off x="2016" y="2784"/>
                  <a:ext cx="432" cy="336"/>
                </a:xfrm>
                <a:prstGeom prst="rect">
                  <a:avLst/>
                </a:prstGeom>
                <a:solidFill>
                  <a:schemeClr val="folHlink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2437" name="Text Box 37"/>
              <p:cNvSpPr txBox="1">
                <a:spLocks noChangeArrowheads="1"/>
              </p:cNvSpPr>
              <p:nvPr/>
            </p:nvSpPr>
            <p:spPr bwMode="auto">
              <a:xfrm>
                <a:off x="2024" y="2839"/>
                <a:ext cx="445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0" lang="en-US" altLang="zh-CN" sz="2000" b="1">
                    <a:solidFill>
                      <a:schemeClr val="bg1"/>
                    </a:solidFill>
                    <a:latin typeface="Arial" charset="0"/>
                  </a:rPr>
                  <a:t>GTP</a:t>
                </a:r>
                <a:endParaRPr kumimoji="0" lang="en-US" altLang="zh-CN" sz="2000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02438" name="Oval 38"/>
          <p:cNvSpPr>
            <a:spLocks noChangeArrowheads="1"/>
          </p:cNvSpPr>
          <p:nvPr/>
        </p:nvSpPr>
        <p:spPr bwMode="auto">
          <a:xfrm>
            <a:off x="4743450" y="3781425"/>
            <a:ext cx="381000" cy="381000"/>
          </a:xfrm>
          <a:prstGeom prst="ellipse">
            <a:avLst/>
          </a:prstGeom>
          <a:solidFill>
            <a:srgbClr val="9933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39" name="Text Box 39"/>
          <p:cNvSpPr txBox="1">
            <a:spLocks noChangeArrowheads="1"/>
          </p:cNvSpPr>
          <p:nvPr/>
        </p:nvSpPr>
        <p:spPr bwMode="auto">
          <a:xfrm>
            <a:off x="5530850" y="3733800"/>
            <a:ext cx="7937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CN" b="1">
                <a:latin typeface="Arial" charset="0"/>
              </a:rPr>
              <a:t>ATP</a:t>
            </a:r>
          </a:p>
        </p:txBody>
      </p:sp>
      <p:sp>
        <p:nvSpPr>
          <p:cNvPr id="102440" name="Text Box 40"/>
          <p:cNvSpPr txBox="1">
            <a:spLocks noChangeArrowheads="1"/>
          </p:cNvSpPr>
          <p:nvPr/>
        </p:nvSpPr>
        <p:spPr bwMode="auto">
          <a:xfrm>
            <a:off x="4911725" y="4865688"/>
            <a:ext cx="10318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CN" b="1">
                <a:latin typeface="Arial" charset="0"/>
              </a:rPr>
              <a:t>cAMP</a:t>
            </a:r>
          </a:p>
        </p:txBody>
      </p:sp>
      <p:sp>
        <p:nvSpPr>
          <p:cNvPr id="102441" name="Arc 41"/>
          <p:cNvSpPr>
            <a:spLocks/>
          </p:cNvSpPr>
          <p:nvPr/>
        </p:nvSpPr>
        <p:spPr bwMode="auto">
          <a:xfrm rot="17896720" flipH="1">
            <a:off x="4575969" y="4187031"/>
            <a:ext cx="1143000" cy="388938"/>
          </a:xfrm>
          <a:custGeom>
            <a:avLst/>
            <a:gdLst>
              <a:gd name="G0" fmla="+- 21576 0 0"/>
              <a:gd name="G1" fmla="+- 21600 0 0"/>
              <a:gd name="G2" fmla="+- 21600 0 0"/>
              <a:gd name="T0" fmla="*/ 0 w 43176"/>
              <a:gd name="T1" fmla="*/ 20573 h 21600"/>
              <a:gd name="T2" fmla="*/ 43176 w 43176"/>
              <a:gd name="T3" fmla="*/ 21600 h 21600"/>
              <a:gd name="T4" fmla="*/ 21576 w 431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76" h="21600" fill="none" extrusionOk="0">
                <a:moveTo>
                  <a:pt x="0" y="20573"/>
                </a:moveTo>
                <a:cubicBezTo>
                  <a:pt x="548" y="9055"/>
                  <a:pt x="10045" y="-1"/>
                  <a:pt x="21576" y="0"/>
                </a:cubicBezTo>
                <a:cubicBezTo>
                  <a:pt x="33505" y="0"/>
                  <a:pt x="43176" y="9670"/>
                  <a:pt x="43176" y="21600"/>
                </a:cubicBezTo>
              </a:path>
              <a:path w="43176" h="21600" stroke="0" extrusionOk="0">
                <a:moveTo>
                  <a:pt x="0" y="20573"/>
                </a:moveTo>
                <a:cubicBezTo>
                  <a:pt x="548" y="9055"/>
                  <a:pt x="10045" y="-1"/>
                  <a:pt x="21576" y="0"/>
                </a:cubicBezTo>
                <a:cubicBezTo>
                  <a:pt x="33505" y="0"/>
                  <a:pt x="43176" y="9670"/>
                  <a:pt x="43176" y="21600"/>
                </a:cubicBezTo>
                <a:lnTo>
                  <a:pt x="21576" y="21600"/>
                </a:lnTo>
                <a:close/>
              </a:path>
            </a:pathLst>
          </a:custGeom>
          <a:noFill/>
          <a:ln w="5715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76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CN" sz="4000">
                <a:solidFill>
                  <a:schemeClr val="tx2"/>
                </a:solidFill>
              </a:rPr>
              <a:t>G protein: Protein Phosphorylation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0" y="2514600"/>
            <a:ext cx="9144000" cy="762000"/>
          </a:xfrm>
          <a:prstGeom prst="rect">
            <a:avLst/>
          </a:prstGeom>
          <a:solidFill>
            <a:srgbClr val="66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auto">
          <a:xfrm>
            <a:off x="7391400" y="1524000"/>
            <a:ext cx="609600" cy="2438400"/>
          </a:xfrm>
          <a:prstGeom prst="can">
            <a:avLst>
              <a:gd name="adj" fmla="val 100000"/>
            </a:avLst>
          </a:prstGeom>
          <a:solidFill>
            <a:srgbClr val="FF99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AutoShape 5"/>
          <p:cNvSpPr>
            <a:spLocks noChangeArrowheads="1"/>
          </p:cNvSpPr>
          <p:nvPr/>
        </p:nvSpPr>
        <p:spPr bwMode="auto">
          <a:xfrm>
            <a:off x="7924800" y="1905000"/>
            <a:ext cx="609600" cy="2438400"/>
          </a:xfrm>
          <a:prstGeom prst="can">
            <a:avLst>
              <a:gd name="adj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1724025"/>
            <a:ext cx="990600" cy="2238375"/>
            <a:chOff x="672" y="1326"/>
            <a:chExt cx="624" cy="1314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672" y="1326"/>
              <a:ext cx="528" cy="1314"/>
              <a:chOff x="672" y="1326"/>
              <a:chExt cx="528" cy="1266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672" y="1326"/>
                <a:ext cx="528" cy="1266"/>
                <a:chOff x="672" y="1326"/>
                <a:chExt cx="528" cy="1266"/>
              </a:xfrm>
            </p:grpSpPr>
            <p:sp>
              <p:nvSpPr>
                <p:cNvPr id="103433" name="AutoShape 9"/>
                <p:cNvSpPr>
                  <a:spLocks noChangeArrowheads="1"/>
                </p:cNvSpPr>
                <p:nvPr/>
              </p:nvSpPr>
              <p:spPr bwMode="auto">
                <a:xfrm>
                  <a:off x="672" y="1440"/>
                  <a:ext cx="528" cy="115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33CC"/>
                </a:solidFill>
                <a:ln w="127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34" name="AutoShape 10"/>
                <p:cNvSpPr>
                  <a:spLocks noChangeArrowheads="1"/>
                </p:cNvSpPr>
                <p:nvPr/>
              </p:nvSpPr>
              <p:spPr bwMode="auto">
                <a:xfrm>
                  <a:off x="816" y="1326"/>
                  <a:ext cx="240" cy="240"/>
                </a:xfrm>
                <a:prstGeom prst="octagon">
                  <a:avLst>
                    <a:gd name="adj" fmla="val 29287"/>
                  </a:avLst>
                </a:prstGeom>
                <a:solidFill>
                  <a:schemeClr val="bg1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3435" name="Text Box 11"/>
              <p:cNvSpPr txBox="1">
                <a:spLocks noChangeArrowheads="1"/>
              </p:cNvSpPr>
              <p:nvPr/>
            </p:nvSpPr>
            <p:spPr bwMode="auto">
              <a:xfrm>
                <a:off x="768" y="1803"/>
                <a:ext cx="324" cy="36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0" lang="en-US" altLang="zh-CN" sz="3600" b="1">
                    <a:solidFill>
                      <a:srgbClr val="FFFFFF"/>
                    </a:solidFill>
                    <a:latin typeface="Arial" charset="0"/>
                  </a:rPr>
                  <a:t>R</a:t>
                </a:r>
              </a:p>
            </p:txBody>
          </p:sp>
        </p:grpSp>
        <p:sp>
          <p:nvSpPr>
            <p:cNvPr id="103436" name="Rectangle 12"/>
            <p:cNvSpPr>
              <a:spLocks noChangeArrowheads="1"/>
            </p:cNvSpPr>
            <p:nvPr/>
          </p:nvSpPr>
          <p:spPr bwMode="auto">
            <a:xfrm>
              <a:off x="1056" y="2388"/>
              <a:ext cx="240" cy="144"/>
            </a:xfrm>
            <a:prstGeom prst="rect">
              <a:avLst/>
            </a:prstGeom>
            <a:solidFill>
              <a:schemeClr val="bg1"/>
            </a:solidFill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37" name="AutoShape 13"/>
          <p:cNvSpPr>
            <a:spLocks noChangeArrowheads="1"/>
          </p:cNvSpPr>
          <p:nvPr/>
        </p:nvSpPr>
        <p:spPr bwMode="auto">
          <a:xfrm>
            <a:off x="6934200" y="1905000"/>
            <a:ext cx="609600" cy="2438400"/>
          </a:xfrm>
          <a:prstGeom prst="can">
            <a:avLst>
              <a:gd name="adj" fmla="val 10000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8" name="AutoShape 14"/>
          <p:cNvSpPr>
            <a:spLocks noChangeArrowheads="1"/>
          </p:cNvSpPr>
          <p:nvPr/>
        </p:nvSpPr>
        <p:spPr bwMode="auto">
          <a:xfrm>
            <a:off x="1295400" y="1752600"/>
            <a:ext cx="381000" cy="3810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67200" y="1828800"/>
            <a:ext cx="838200" cy="2286000"/>
            <a:chOff x="2688" y="1200"/>
            <a:chExt cx="528" cy="1440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2688" y="1200"/>
              <a:ext cx="528" cy="1440"/>
              <a:chOff x="2688" y="1200"/>
              <a:chExt cx="528" cy="1440"/>
            </a:xfrm>
          </p:grpSpPr>
          <p:sp>
            <p:nvSpPr>
              <p:cNvPr id="103441" name="AutoShape 17"/>
              <p:cNvSpPr>
                <a:spLocks noChangeArrowheads="1"/>
              </p:cNvSpPr>
              <p:nvPr/>
            </p:nvSpPr>
            <p:spPr bwMode="auto">
              <a:xfrm>
                <a:off x="2688" y="1200"/>
                <a:ext cx="528" cy="14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3300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442" name="Rectangle 18"/>
              <p:cNvSpPr>
                <a:spLocks noChangeArrowheads="1"/>
              </p:cNvSpPr>
              <p:nvPr/>
            </p:nvSpPr>
            <p:spPr bwMode="auto">
              <a:xfrm>
                <a:off x="2736" y="2190"/>
                <a:ext cx="192" cy="144"/>
              </a:xfrm>
              <a:prstGeom prst="rect">
                <a:avLst/>
              </a:prstGeom>
              <a:solidFill>
                <a:schemeClr val="bg1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443" name="Text Box 19"/>
            <p:cNvSpPr txBox="1">
              <a:spLocks noChangeArrowheads="1"/>
            </p:cNvSpPr>
            <p:nvPr/>
          </p:nvSpPr>
          <p:spPr bwMode="auto">
            <a:xfrm>
              <a:off x="2852" y="1289"/>
              <a:ext cx="278" cy="596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CN" sz="2800" b="1">
                  <a:solidFill>
                    <a:srgbClr val="FFFFFF"/>
                  </a:solidFill>
                  <a:latin typeface="Arial" charset="0"/>
                </a:rPr>
                <a:t>A</a:t>
              </a:r>
            </a:p>
            <a:p>
              <a:pPr eaLnBrk="0" hangingPunct="0"/>
              <a:r>
                <a:rPr kumimoji="0" lang="en-US" altLang="zh-CN" sz="2800" b="1">
                  <a:solidFill>
                    <a:srgbClr val="FFFFFF"/>
                  </a:solidFill>
                  <a:latin typeface="Arial" charset="0"/>
                </a:rPr>
                <a:t>C</a:t>
              </a:r>
            </a:p>
          </p:txBody>
        </p:sp>
      </p:grpSp>
      <p:sp>
        <p:nvSpPr>
          <p:cNvPr id="103444" name="Oval 20"/>
          <p:cNvSpPr>
            <a:spLocks noChangeArrowheads="1"/>
          </p:cNvSpPr>
          <p:nvPr/>
        </p:nvSpPr>
        <p:spPr bwMode="auto">
          <a:xfrm>
            <a:off x="4953000" y="5791200"/>
            <a:ext cx="1600200" cy="685800"/>
          </a:xfrm>
          <a:prstGeom prst="ellipse">
            <a:avLst/>
          </a:prstGeom>
          <a:solidFill>
            <a:srgbClr val="993366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800" b="1">
                <a:solidFill>
                  <a:srgbClr val="FFFFFF"/>
                </a:solidFill>
                <a:latin typeface="Arial" charset="0"/>
              </a:rPr>
              <a:t>PK</a:t>
            </a: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971800" y="3143250"/>
            <a:ext cx="1676400" cy="1371600"/>
            <a:chOff x="1488" y="2256"/>
            <a:chExt cx="1056" cy="864"/>
          </a:xfrm>
        </p:grpSpPr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1488" y="2256"/>
              <a:ext cx="1056" cy="576"/>
              <a:chOff x="1488" y="2256"/>
              <a:chExt cx="1056" cy="576"/>
            </a:xfrm>
          </p:grpSpPr>
          <p:grpSp>
            <p:nvGrpSpPr>
              <p:cNvPr id="9" name="Group 23"/>
              <p:cNvGrpSpPr>
                <a:grpSpLocks/>
              </p:cNvGrpSpPr>
              <p:nvPr/>
            </p:nvGrpSpPr>
            <p:grpSpPr bwMode="auto">
              <a:xfrm>
                <a:off x="1488" y="2256"/>
                <a:ext cx="912" cy="576"/>
                <a:chOff x="1488" y="2256"/>
                <a:chExt cx="912" cy="576"/>
              </a:xfrm>
            </p:grpSpPr>
            <p:grpSp>
              <p:nvGrpSpPr>
                <p:cNvPr id="10" name="Group 24"/>
                <p:cNvGrpSpPr>
                  <a:grpSpLocks/>
                </p:cNvGrpSpPr>
                <p:nvPr/>
              </p:nvGrpSpPr>
              <p:grpSpPr bwMode="auto">
                <a:xfrm>
                  <a:off x="1488" y="2256"/>
                  <a:ext cx="912" cy="576"/>
                  <a:chOff x="1488" y="2256"/>
                  <a:chExt cx="912" cy="576"/>
                </a:xfrm>
              </p:grpSpPr>
              <p:grpSp>
                <p:nvGrpSpPr>
                  <p:cNvPr id="11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1488" y="2256"/>
                    <a:ext cx="912" cy="480"/>
                    <a:chOff x="1104" y="2160"/>
                    <a:chExt cx="912" cy="480"/>
                  </a:xfrm>
                </p:grpSpPr>
                <p:grpSp>
                  <p:nvGrpSpPr>
                    <p:cNvPr id="12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104" y="2196"/>
                      <a:ext cx="672" cy="432"/>
                      <a:chOff x="1104" y="2196"/>
                      <a:chExt cx="672" cy="432"/>
                    </a:xfrm>
                  </p:grpSpPr>
                  <p:sp>
                    <p:nvSpPr>
                      <p:cNvPr id="103451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04" y="2412"/>
                        <a:ext cx="240" cy="132"/>
                      </a:xfrm>
                      <a:prstGeom prst="rect">
                        <a:avLst/>
                      </a:prstGeom>
                      <a:solidFill>
                        <a:schemeClr val="hlink"/>
                      </a:solidFill>
                      <a:ln w="12700" cap="sq">
                        <a:noFill/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3452" name="AutoShape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96" y="2196"/>
                        <a:ext cx="480" cy="432"/>
                      </a:xfrm>
                      <a:prstGeom prst="rtTriangle">
                        <a:avLst/>
                      </a:prstGeom>
                      <a:solidFill>
                        <a:schemeClr val="hlink"/>
                      </a:solidFill>
                      <a:ln w="12700" cap="sq">
                        <a:noFill/>
                        <a:miter lim="800000"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03453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32" y="2160"/>
                      <a:ext cx="384" cy="480"/>
                    </a:xfrm>
                    <a:prstGeom prst="rect">
                      <a:avLst/>
                    </a:prstGeom>
                    <a:solidFill>
                      <a:schemeClr val="hlink"/>
                    </a:solidFill>
                    <a:ln w="12700" cap="sq">
                      <a:noFill/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03454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2142" y="2592"/>
                    <a:ext cx="192" cy="240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 cap="sq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345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102" y="2261"/>
                  <a:ext cx="290" cy="327"/>
                </a:xfrm>
                <a:prstGeom prst="rect">
                  <a:avLst/>
                </a:prstGeom>
                <a:noFill/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kumimoji="0" lang="en-US" altLang="zh-CN" sz="2800" b="1">
                      <a:solidFill>
                        <a:srgbClr val="FFFFFF"/>
                      </a:solidFill>
                      <a:latin typeface="Arial" charset="0"/>
                    </a:rPr>
                    <a:t>G</a:t>
                  </a:r>
                </a:p>
              </p:txBody>
            </p:sp>
          </p:grpSp>
          <p:sp>
            <p:nvSpPr>
              <p:cNvPr id="103456" name="Rectangle 32"/>
              <p:cNvSpPr>
                <a:spLocks noChangeArrowheads="1"/>
              </p:cNvSpPr>
              <p:nvPr/>
            </p:nvSpPr>
            <p:spPr bwMode="auto">
              <a:xfrm>
                <a:off x="2352" y="2430"/>
                <a:ext cx="192" cy="144"/>
              </a:xfrm>
              <a:prstGeom prst="rect">
                <a:avLst/>
              </a:prstGeom>
              <a:solidFill>
                <a:schemeClr val="hlink"/>
              </a:solidFill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33"/>
            <p:cNvGrpSpPr>
              <a:grpSpLocks/>
            </p:cNvGrpSpPr>
            <p:nvPr/>
          </p:nvGrpSpPr>
          <p:grpSpPr bwMode="auto">
            <a:xfrm>
              <a:off x="2024" y="2640"/>
              <a:ext cx="445" cy="480"/>
              <a:chOff x="2024" y="2640"/>
              <a:chExt cx="445" cy="480"/>
            </a:xfrm>
          </p:grpSpPr>
          <p:grpSp>
            <p:nvGrpSpPr>
              <p:cNvPr id="14" name="Group 34"/>
              <p:cNvGrpSpPr>
                <a:grpSpLocks/>
              </p:cNvGrpSpPr>
              <p:nvPr/>
            </p:nvGrpSpPr>
            <p:grpSpPr bwMode="auto">
              <a:xfrm>
                <a:off x="2034" y="2640"/>
                <a:ext cx="432" cy="480"/>
                <a:chOff x="2016" y="2640"/>
                <a:chExt cx="432" cy="480"/>
              </a:xfrm>
            </p:grpSpPr>
            <p:sp>
              <p:nvSpPr>
                <p:cNvPr id="103459" name="Rectangle 35"/>
                <p:cNvSpPr>
                  <a:spLocks noChangeArrowheads="1"/>
                </p:cNvSpPr>
                <p:nvPr/>
              </p:nvSpPr>
              <p:spPr bwMode="auto">
                <a:xfrm>
                  <a:off x="2142" y="2640"/>
                  <a:ext cx="144" cy="288"/>
                </a:xfrm>
                <a:prstGeom prst="rect">
                  <a:avLst/>
                </a:prstGeom>
                <a:solidFill>
                  <a:schemeClr val="folHlink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3460" name="Rectangle 36"/>
                <p:cNvSpPr>
                  <a:spLocks noChangeArrowheads="1"/>
                </p:cNvSpPr>
                <p:nvPr/>
              </p:nvSpPr>
              <p:spPr bwMode="auto">
                <a:xfrm>
                  <a:off x="2016" y="2784"/>
                  <a:ext cx="432" cy="336"/>
                </a:xfrm>
                <a:prstGeom prst="rect">
                  <a:avLst/>
                </a:prstGeom>
                <a:solidFill>
                  <a:schemeClr val="folHlink"/>
                </a:solidFill>
                <a:ln w="12700" cap="sq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3461" name="Text Box 37"/>
              <p:cNvSpPr txBox="1">
                <a:spLocks noChangeArrowheads="1"/>
              </p:cNvSpPr>
              <p:nvPr/>
            </p:nvSpPr>
            <p:spPr bwMode="auto">
              <a:xfrm>
                <a:off x="2024" y="2839"/>
                <a:ext cx="445" cy="25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0" lang="en-US" altLang="zh-CN" sz="2000" b="1">
                    <a:solidFill>
                      <a:schemeClr val="bg1"/>
                    </a:solidFill>
                    <a:latin typeface="Arial" charset="0"/>
                  </a:rPr>
                  <a:t>GTP</a:t>
                </a:r>
                <a:endParaRPr kumimoji="0" lang="en-US" altLang="zh-CN" sz="2000">
                  <a:solidFill>
                    <a:schemeClr val="bg1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103462" name="Oval 38"/>
          <p:cNvSpPr>
            <a:spLocks noChangeArrowheads="1"/>
          </p:cNvSpPr>
          <p:nvPr/>
        </p:nvSpPr>
        <p:spPr bwMode="auto">
          <a:xfrm>
            <a:off x="4743450" y="3781425"/>
            <a:ext cx="381000" cy="381000"/>
          </a:xfrm>
          <a:prstGeom prst="ellipse">
            <a:avLst/>
          </a:prstGeom>
          <a:solidFill>
            <a:srgbClr val="9933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63" name="Text Box 39"/>
          <p:cNvSpPr txBox="1">
            <a:spLocks noChangeArrowheads="1"/>
          </p:cNvSpPr>
          <p:nvPr/>
        </p:nvSpPr>
        <p:spPr bwMode="auto">
          <a:xfrm>
            <a:off x="5530850" y="3733800"/>
            <a:ext cx="7937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CN" b="1">
                <a:latin typeface="Arial" charset="0"/>
              </a:rPr>
              <a:t>ATP</a:t>
            </a:r>
          </a:p>
        </p:txBody>
      </p:sp>
      <p:sp>
        <p:nvSpPr>
          <p:cNvPr id="103464" name="Text Box 40"/>
          <p:cNvSpPr txBox="1">
            <a:spLocks noChangeArrowheads="1"/>
          </p:cNvSpPr>
          <p:nvPr/>
        </p:nvSpPr>
        <p:spPr bwMode="auto">
          <a:xfrm>
            <a:off x="5181600" y="5410200"/>
            <a:ext cx="10318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CN" b="1">
                <a:latin typeface="Arial" charset="0"/>
              </a:rPr>
              <a:t>cAMP</a:t>
            </a:r>
          </a:p>
        </p:txBody>
      </p:sp>
      <p:sp>
        <p:nvSpPr>
          <p:cNvPr id="103465" name="Arc 41"/>
          <p:cNvSpPr>
            <a:spLocks/>
          </p:cNvSpPr>
          <p:nvPr/>
        </p:nvSpPr>
        <p:spPr bwMode="auto">
          <a:xfrm rot="17896720" flipH="1">
            <a:off x="4575969" y="4187031"/>
            <a:ext cx="1143000" cy="388938"/>
          </a:xfrm>
          <a:custGeom>
            <a:avLst/>
            <a:gdLst>
              <a:gd name="G0" fmla="+- 21576 0 0"/>
              <a:gd name="G1" fmla="+- 21600 0 0"/>
              <a:gd name="G2" fmla="+- 21600 0 0"/>
              <a:gd name="T0" fmla="*/ 0 w 43176"/>
              <a:gd name="T1" fmla="*/ 20573 h 21600"/>
              <a:gd name="T2" fmla="*/ 43176 w 43176"/>
              <a:gd name="T3" fmla="*/ 21600 h 21600"/>
              <a:gd name="T4" fmla="*/ 21576 w 43176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76" h="21600" fill="none" extrusionOk="0">
                <a:moveTo>
                  <a:pt x="0" y="20573"/>
                </a:moveTo>
                <a:cubicBezTo>
                  <a:pt x="548" y="9055"/>
                  <a:pt x="10045" y="-1"/>
                  <a:pt x="21576" y="0"/>
                </a:cubicBezTo>
                <a:cubicBezTo>
                  <a:pt x="33505" y="0"/>
                  <a:pt x="43176" y="9670"/>
                  <a:pt x="43176" y="21600"/>
                </a:cubicBezTo>
              </a:path>
              <a:path w="43176" h="21600" stroke="0" extrusionOk="0">
                <a:moveTo>
                  <a:pt x="0" y="20573"/>
                </a:moveTo>
                <a:cubicBezTo>
                  <a:pt x="548" y="9055"/>
                  <a:pt x="10045" y="-1"/>
                  <a:pt x="21576" y="0"/>
                </a:cubicBezTo>
                <a:cubicBezTo>
                  <a:pt x="33505" y="0"/>
                  <a:pt x="43176" y="9670"/>
                  <a:pt x="43176" y="21600"/>
                </a:cubicBezTo>
                <a:lnTo>
                  <a:pt x="21576" y="21600"/>
                </a:lnTo>
                <a:close/>
              </a:path>
            </a:pathLst>
          </a:custGeom>
          <a:noFill/>
          <a:ln w="57150" cap="sq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66" name="Oval 42"/>
          <p:cNvSpPr>
            <a:spLocks noChangeArrowheads="1"/>
          </p:cNvSpPr>
          <p:nvPr/>
        </p:nvSpPr>
        <p:spPr bwMode="auto">
          <a:xfrm>
            <a:off x="6629400" y="4114800"/>
            <a:ext cx="609600" cy="533400"/>
          </a:xfrm>
          <a:prstGeom prst="ellipse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r>
              <a:rPr kumimoji="0" lang="en-US" altLang="zh-CN" sz="2800" b="1">
                <a:latin typeface="Arial" charset="0"/>
              </a:rPr>
              <a:t>P</a:t>
            </a:r>
          </a:p>
        </p:txBody>
      </p:sp>
      <p:grpSp>
        <p:nvGrpSpPr>
          <p:cNvPr id="15" name="Group 43"/>
          <p:cNvGrpSpPr>
            <a:grpSpLocks/>
          </p:cNvGrpSpPr>
          <p:nvPr/>
        </p:nvGrpSpPr>
        <p:grpSpPr bwMode="auto">
          <a:xfrm>
            <a:off x="7756525" y="3657600"/>
            <a:ext cx="974725" cy="2565400"/>
            <a:chOff x="4886" y="2304"/>
            <a:chExt cx="614" cy="1616"/>
          </a:xfrm>
        </p:grpSpPr>
        <p:sp>
          <p:nvSpPr>
            <p:cNvPr id="103468" name="Text Box 44"/>
            <p:cNvSpPr txBox="1">
              <a:spLocks noChangeArrowheads="1"/>
            </p:cNvSpPr>
            <p:nvPr/>
          </p:nvSpPr>
          <p:spPr bwMode="auto">
            <a:xfrm>
              <a:off x="4886" y="3593"/>
              <a:ext cx="614" cy="327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kumimoji="0" lang="en-US" altLang="zh-CN" sz="2800" b="1">
                  <a:latin typeface="Arial" charset="0"/>
                </a:rPr>
                <a:t>Pore</a:t>
              </a:r>
            </a:p>
          </p:txBody>
        </p:sp>
        <p:sp>
          <p:nvSpPr>
            <p:cNvPr id="103469" name="Line 45"/>
            <p:cNvSpPr>
              <a:spLocks noChangeShapeType="1"/>
            </p:cNvSpPr>
            <p:nvPr/>
          </p:nvSpPr>
          <p:spPr bwMode="auto">
            <a:xfrm flipH="1" flipV="1">
              <a:off x="4896" y="2304"/>
              <a:ext cx="192" cy="120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70" name="Arc 46"/>
          <p:cNvSpPr>
            <a:spLocks/>
          </p:cNvSpPr>
          <p:nvPr/>
        </p:nvSpPr>
        <p:spPr bwMode="auto">
          <a:xfrm flipV="1">
            <a:off x="6477000" y="4800600"/>
            <a:ext cx="457200" cy="882650"/>
          </a:xfrm>
          <a:custGeom>
            <a:avLst/>
            <a:gdLst>
              <a:gd name="G0" fmla="+- 0 0 0"/>
              <a:gd name="G1" fmla="+- 20838 0 0"/>
              <a:gd name="G2" fmla="+- 21600 0 0"/>
              <a:gd name="T0" fmla="*/ 5685 w 21600"/>
              <a:gd name="T1" fmla="*/ 0 h 20838"/>
              <a:gd name="T2" fmla="*/ 21600 w 21600"/>
              <a:gd name="T3" fmla="*/ 20838 h 20838"/>
              <a:gd name="T4" fmla="*/ 0 w 21600"/>
              <a:gd name="T5" fmla="*/ 20838 h 20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838" fill="none" extrusionOk="0">
                <a:moveTo>
                  <a:pt x="5685" y="-1"/>
                </a:moveTo>
                <a:cubicBezTo>
                  <a:pt x="15081" y="2563"/>
                  <a:pt x="21600" y="11098"/>
                  <a:pt x="21600" y="20838"/>
                </a:cubicBezTo>
              </a:path>
              <a:path w="21600" h="20838" stroke="0" extrusionOk="0">
                <a:moveTo>
                  <a:pt x="5685" y="-1"/>
                </a:moveTo>
                <a:cubicBezTo>
                  <a:pt x="15081" y="2563"/>
                  <a:pt x="21600" y="11098"/>
                  <a:pt x="21600" y="20838"/>
                </a:cubicBezTo>
                <a:lnTo>
                  <a:pt x="0" y="2083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ChangeArrowheads="1"/>
          </p:cNvSpPr>
          <p:nvPr/>
        </p:nvSpPr>
        <p:spPr bwMode="auto">
          <a:xfrm>
            <a:off x="687388" y="1144588"/>
            <a:ext cx="2511425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>
                <a:latin typeface="Arial" charset="0"/>
              </a:rPr>
              <a:t>(1) Precursor</a:t>
            </a:r>
          </a:p>
          <a:p>
            <a:pPr eaLnBrk="0" hangingPunct="0"/>
            <a:r>
              <a:rPr kumimoji="0" lang="en-US" altLang="zh-CN" sz="2800" b="1">
                <a:latin typeface="Arial" charset="0"/>
              </a:rPr>
              <a:t>    Transport</a:t>
            </a:r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457200" y="2133600"/>
            <a:ext cx="6705600" cy="2133600"/>
            <a:chOff x="288" y="1344"/>
            <a:chExt cx="4224" cy="1344"/>
          </a:xfrm>
        </p:grpSpPr>
        <p:sp>
          <p:nvSpPr>
            <p:cNvPr id="75780" name="Rectangle 1028"/>
            <p:cNvSpPr>
              <a:spLocks noChangeArrowheads="1"/>
            </p:cNvSpPr>
            <p:nvPr/>
          </p:nvSpPr>
          <p:spPr bwMode="auto">
            <a:xfrm>
              <a:off x="288" y="1824"/>
              <a:ext cx="1824" cy="43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1" name="AutoShape 1029"/>
            <p:cNvSpPr>
              <a:spLocks noChangeArrowheads="1"/>
            </p:cNvSpPr>
            <p:nvPr/>
          </p:nvSpPr>
          <p:spPr bwMode="auto">
            <a:xfrm rot="16200000" flipH="1">
              <a:off x="1848" y="1752"/>
              <a:ext cx="1104" cy="576"/>
            </a:xfrm>
            <a:prstGeom prst="hexagon">
              <a:avLst>
                <a:gd name="adj" fmla="val 47908"/>
                <a:gd name="vf" fmla="val 115470"/>
              </a:avLst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30"/>
            <p:cNvGrpSpPr>
              <a:grpSpLocks/>
            </p:cNvGrpSpPr>
            <p:nvPr/>
          </p:nvGrpSpPr>
          <p:grpSpPr bwMode="auto">
            <a:xfrm>
              <a:off x="2832" y="1344"/>
              <a:ext cx="1680" cy="1344"/>
              <a:chOff x="2832" y="1344"/>
              <a:chExt cx="1680" cy="1344"/>
            </a:xfrm>
          </p:grpSpPr>
          <p:sp>
            <p:nvSpPr>
              <p:cNvPr id="75783" name="Oval 1031"/>
              <p:cNvSpPr>
                <a:spLocks noChangeArrowheads="1"/>
              </p:cNvSpPr>
              <p:nvPr/>
            </p:nvSpPr>
            <p:spPr bwMode="auto">
              <a:xfrm>
                <a:off x="2832" y="1344"/>
                <a:ext cx="960" cy="1344"/>
              </a:xfrm>
              <a:prstGeom prst="ellipse">
                <a:avLst/>
              </a:prstGeom>
              <a:solidFill>
                <a:srgbClr val="00FF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784" name="Rectangle 1032"/>
              <p:cNvSpPr>
                <a:spLocks noChangeArrowheads="1"/>
              </p:cNvSpPr>
              <p:nvPr/>
            </p:nvSpPr>
            <p:spPr bwMode="auto">
              <a:xfrm>
                <a:off x="3696" y="1776"/>
                <a:ext cx="816" cy="384"/>
              </a:xfrm>
              <a:prstGeom prst="rect">
                <a:avLst/>
              </a:prstGeom>
              <a:solidFill>
                <a:srgbClr val="00FF0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1033"/>
          <p:cNvGrpSpPr>
            <a:grpSpLocks/>
          </p:cNvGrpSpPr>
          <p:nvPr/>
        </p:nvGrpSpPr>
        <p:grpSpPr bwMode="auto">
          <a:xfrm>
            <a:off x="577850" y="120650"/>
            <a:ext cx="596900" cy="3263900"/>
            <a:chOff x="364" y="76"/>
            <a:chExt cx="376" cy="2056"/>
          </a:xfrm>
        </p:grpSpPr>
        <p:sp>
          <p:nvSpPr>
            <p:cNvPr id="75786" name="AutoShape 1034"/>
            <p:cNvSpPr>
              <a:spLocks noChangeArrowheads="1"/>
            </p:cNvSpPr>
            <p:nvPr/>
          </p:nvSpPr>
          <p:spPr bwMode="auto">
            <a:xfrm rot="16200000" flipH="1">
              <a:off x="340" y="1588"/>
              <a:ext cx="472" cy="136"/>
            </a:xfrm>
            <a:prstGeom prst="rightArrow">
              <a:avLst>
                <a:gd name="adj1" fmla="val 50000"/>
                <a:gd name="adj2" fmla="val 173545"/>
              </a:avLst>
            </a:prstGeom>
            <a:solidFill>
              <a:srgbClr val="FAFD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7" name="Oval 1035"/>
            <p:cNvSpPr>
              <a:spLocks noChangeArrowheads="1"/>
            </p:cNvSpPr>
            <p:nvPr/>
          </p:nvSpPr>
          <p:spPr bwMode="auto">
            <a:xfrm>
              <a:off x="508" y="316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8" name="Oval 1036"/>
            <p:cNvSpPr>
              <a:spLocks noChangeArrowheads="1"/>
            </p:cNvSpPr>
            <p:nvPr/>
          </p:nvSpPr>
          <p:spPr bwMode="auto">
            <a:xfrm>
              <a:off x="508" y="1276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9" name="Oval 1037"/>
            <p:cNvSpPr>
              <a:spLocks noChangeArrowheads="1"/>
            </p:cNvSpPr>
            <p:nvPr/>
          </p:nvSpPr>
          <p:spPr bwMode="auto">
            <a:xfrm>
              <a:off x="652" y="76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0" name="Oval 1038"/>
            <p:cNvSpPr>
              <a:spLocks noChangeArrowheads="1"/>
            </p:cNvSpPr>
            <p:nvPr/>
          </p:nvSpPr>
          <p:spPr bwMode="auto">
            <a:xfrm>
              <a:off x="652" y="316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1" name="Oval 1039"/>
            <p:cNvSpPr>
              <a:spLocks noChangeArrowheads="1"/>
            </p:cNvSpPr>
            <p:nvPr/>
          </p:nvSpPr>
          <p:spPr bwMode="auto">
            <a:xfrm>
              <a:off x="652" y="1900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2" name="Oval 1040"/>
            <p:cNvSpPr>
              <a:spLocks noChangeArrowheads="1"/>
            </p:cNvSpPr>
            <p:nvPr/>
          </p:nvSpPr>
          <p:spPr bwMode="auto">
            <a:xfrm>
              <a:off x="460" y="1900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3" name="Oval 1041"/>
            <p:cNvSpPr>
              <a:spLocks noChangeArrowheads="1"/>
            </p:cNvSpPr>
            <p:nvPr/>
          </p:nvSpPr>
          <p:spPr bwMode="auto">
            <a:xfrm>
              <a:off x="364" y="2044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4" name="Oval 1042"/>
            <p:cNvSpPr>
              <a:spLocks noChangeArrowheads="1"/>
            </p:cNvSpPr>
            <p:nvPr/>
          </p:nvSpPr>
          <p:spPr bwMode="auto">
            <a:xfrm>
              <a:off x="508" y="556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5" name="Oval 1043"/>
            <p:cNvSpPr>
              <a:spLocks noChangeArrowheads="1"/>
            </p:cNvSpPr>
            <p:nvPr/>
          </p:nvSpPr>
          <p:spPr bwMode="auto">
            <a:xfrm>
              <a:off x="460" y="172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133600"/>
            <a:ext cx="6705600" cy="2133600"/>
            <a:chOff x="288" y="1344"/>
            <a:chExt cx="4224" cy="1344"/>
          </a:xfrm>
        </p:grpSpPr>
        <p:sp>
          <p:nvSpPr>
            <p:cNvPr id="76803" name="Rectangle 3"/>
            <p:cNvSpPr>
              <a:spLocks noChangeArrowheads="1"/>
            </p:cNvSpPr>
            <p:nvPr/>
          </p:nvSpPr>
          <p:spPr bwMode="auto">
            <a:xfrm>
              <a:off x="288" y="1824"/>
              <a:ext cx="1824" cy="43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04" name="AutoShape 4"/>
            <p:cNvSpPr>
              <a:spLocks noChangeArrowheads="1"/>
            </p:cNvSpPr>
            <p:nvPr/>
          </p:nvSpPr>
          <p:spPr bwMode="auto">
            <a:xfrm rot="16200000" flipH="1">
              <a:off x="1848" y="1752"/>
              <a:ext cx="1104" cy="576"/>
            </a:xfrm>
            <a:prstGeom prst="hexagon">
              <a:avLst>
                <a:gd name="adj" fmla="val 47908"/>
                <a:gd name="vf" fmla="val 115470"/>
              </a:avLst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832" y="1344"/>
              <a:ext cx="1680" cy="1344"/>
              <a:chOff x="2832" y="1344"/>
              <a:chExt cx="1680" cy="1344"/>
            </a:xfrm>
          </p:grpSpPr>
          <p:sp>
            <p:nvSpPr>
              <p:cNvPr id="76806" name="Oval 6"/>
              <p:cNvSpPr>
                <a:spLocks noChangeArrowheads="1"/>
              </p:cNvSpPr>
              <p:nvPr/>
            </p:nvSpPr>
            <p:spPr bwMode="auto">
              <a:xfrm>
                <a:off x="2832" y="1344"/>
                <a:ext cx="960" cy="1344"/>
              </a:xfrm>
              <a:prstGeom prst="ellipse">
                <a:avLst/>
              </a:prstGeom>
              <a:solidFill>
                <a:srgbClr val="00FF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7" name="Rectangle 7"/>
              <p:cNvSpPr>
                <a:spLocks noChangeArrowheads="1"/>
              </p:cNvSpPr>
              <p:nvPr/>
            </p:nvSpPr>
            <p:spPr bwMode="auto">
              <a:xfrm>
                <a:off x="3696" y="1776"/>
                <a:ext cx="816" cy="384"/>
              </a:xfrm>
              <a:prstGeom prst="rect">
                <a:avLst/>
              </a:prstGeom>
              <a:solidFill>
                <a:srgbClr val="00FF0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265238" y="3013075"/>
            <a:ext cx="2270125" cy="1174750"/>
            <a:chOff x="797" y="1898"/>
            <a:chExt cx="1430" cy="740"/>
          </a:xfrm>
        </p:grpSpPr>
        <p:sp>
          <p:nvSpPr>
            <p:cNvPr id="76809" name="Rectangle 9"/>
            <p:cNvSpPr>
              <a:spLocks noChangeArrowheads="1"/>
            </p:cNvSpPr>
            <p:nvPr/>
          </p:nvSpPr>
          <p:spPr bwMode="auto">
            <a:xfrm rot="16200000">
              <a:off x="1231" y="1537"/>
              <a:ext cx="256" cy="9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0" lang="en-US" altLang="zh-CN" sz="3200">
                  <a:latin typeface="Arial" charset="0"/>
                </a:rPr>
                <a:t>_</a:t>
              </a:r>
            </a:p>
            <a:p>
              <a:pPr eaLnBrk="0" hangingPunct="0"/>
              <a:r>
                <a:rPr kumimoji="0" lang="en-US" altLang="zh-CN" sz="3200">
                  <a:latin typeface="Arial" charset="0"/>
                </a:rPr>
                <a:t>_</a:t>
              </a:r>
            </a:p>
            <a:p>
              <a:pPr eaLnBrk="0" hangingPunct="0"/>
              <a:r>
                <a:rPr kumimoji="0" lang="en-US" altLang="zh-CN" sz="3200">
                  <a:latin typeface="Arial" charset="0"/>
                </a:rPr>
                <a:t>_</a:t>
              </a:r>
            </a:p>
          </p:txBody>
        </p:sp>
        <p:sp>
          <p:nvSpPr>
            <p:cNvPr id="76810" name="Oval 10"/>
            <p:cNvSpPr>
              <a:spLocks noChangeArrowheads="1"/>
            </p:cNvSpPr>
            <p:nvPr/>
          </p:nvSpPr>
          <p:spPr bwMode="auto">
            <a:xfrm>
              <a:off x="1373" y="1957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1" name="Oval 11"/>
            <p:cNvSpPr>
              <a:spLocks noChangeArrowheads="1"/>
            </p:cNvSpPr>
            <p:nvPr/>
          </p:nvSpPr>
          <p:spPr bwMode="auto">
            <a:xfrm>
              <a:off x="1037" y="2005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2" name="Oval 12"/>
            <p:cNvSpPr>
              <a:spLocks noChangeArrowheads="1"/>
            </p:cNvSpPr>
            <p:nvPr/>
          </p:nvSpPr>
          <p:spPr bwMode="auto">
            <a:xfrm>
              <a:off x="1757" y="1957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3" name="Oval 13"/>
            <p:cNvSpPr>
              <a:spLocks noChangeArrowheads="1"/>
            </p:cNvSpPr>
            <p:nvPr/>
          </p:nvSpPr>
          <p:spPr bwMode="auto">
            <a:xfrm>
              <a:off x="797" y="1909"/>
              <a:ext cx="88" cy="88"/>
            </a:xfrm>
            <a:prstGeom prst="ellipse">
              <a:avLst/>
            </a:prstGeom>
            <a:solidFill>
              <a:srgbClr val="FAFD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4" name="Oval 14"/>
            <p:cNvSpPr>
              <a:spLocks noChangeArrowheads="1"/>
            </p:cNvSpPr>
            <p:nvPr/>
          </p:nvSpPr>
          <p:spPr bwMode="auto">
            <a:xfrm>
              <a:off x="1853" y="2101"/>
              <a:ext cx="40" cy="4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5" name="Oval 15"/>
            <p:cNvSpPr>
              <a:spLocks noChangeArrowheads="1"/>
            </p:cNvSpPr>
            <p:nvPr/>
          </p:nvSpPr>
          <p:spPr bwMode="auto">
            <a:xfrm>
              <a:off x="2045" y="2149"/>
              <a:ext cx="40" cy="4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6" name="Oval 16"/>
            <p:cNvSpPr>
              <a:spLocks noChangeArrowheads="1"/>
            </p:cNvSpPr>
            <p:nvPr/>
          </p:nvSpPr>
          <p:spPr bwMode="auto">
            <a:xfrm>
              <a:off x="1949" y="2005"/>
              <a:ext cx="40" cy="4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7" name="Oval 17"/>
            <p:cNvSpPr>
              <a:spLocks noChangeArrowheads="1"/>
            </p:cNvSpPr>
            <p:nvPr/>
          </p:nvSpPr>
          <p:spPr bwMode="auto">
            <a:xfrm>
              <a:off x="2141" y="2005"/>
              <a:ext cx="40" cy="40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8" name="Rectangle 18"/>
            <p:cNvSpPr>
              <a:spLocks noChangeArrowheads="1"/>
            </p:cNvSpPr>
            <p:nvPr/>
          </p:nvSpPr>
          <p:spPr bwMode="auto">
            <a:xfrm>
              <a:off x="1814" y="2313"/>
              <a:ext cx="413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0" lang="en-US" altLang="zh-CN" sz="2800" b="1">
                  <a:latin typeface="Arial" charset="0"/>
                </a:rPr>
                <a:t>NT</a:t>
              </a:r>
            </a:p>
          </p:txBody>
        </p:sp>
      </p:grpSp>
      <p:sp>
        <p:nvSpPr>
          <p:cNvPr id="76819" name="Rectangle 19"/>
          <p:cNvSpPr>
            <a:spLocks noChangeArrowheads="1"/>
          </p:cNvSpPr>
          <p:nvPr/>
        </p:nvSpPr>
        <p:spPr bwMode="auto">
          <a:xfrm>
            <a:off x="923925" y="481013"/>
            <a:ext cx="2587625" cy="1063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>
                <a:latin typeface="Arial" charset="0"/>
              </a:rPr>
              <a:t>(2) Synthesis</a:t>
            </a:r>
          </a:p>
        </p:txBody>
      </p:sp>
      <p:sp>
        <p:nvSpPr>
          <p:cNvPr id="76820" name="Rectangle 20"/>
          <p:cNvSpPr>
            <a:spLocks noChangeArrowheads="1"/>
          </p:cNvSpPr>
          <p:nvPr/>
        </p:nvSpPr>
        <p:spPr bwMode="auto">
          <a:xfrm>
            <a:off x="525463" y="1317625"/>
            <a:ext cx="3389312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>
                <a:latin typeface="Arial" charset="0"/>
              </a:rPr>
              <a:t>enzymes/cofactors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270000" y="1930400"/>
            <a:ext cx="1600200" cy="787400"/>
            <a:chOff x="800" y="1216"/>
            <a:chExt cx="1008" cy="496"/>
          </a:xfrm>
        </p:grpSpPr>
        <p:sp>
          <p:nvSpPr>
            <p:cNvPr id="76822" name="Line 22"/>
            <p:cNvSpPr>
              <a:spLocks noChangeShapeType="1"/>
            </p:cNvSpPr>
            <p:nvPr/>
          </p:nvSpPr>
          <p:spPr bwMode="auto">
            <a:xfrm flipH="1">
              <a:off x="800" y="1216"/>
              <a:ext cx="80" cy="44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3" name="Line 23"/>
            <p:cNvSpPr>
              <a:spLocks noChangeShapeType="1"/>
            </p:cNvSpPr>
            <p:nvPr/>
          </p:nvSpPr>
          <p:spPr bwMode="auto">
            <a:xfrm>
              <a:off x="1600" y="1216"/>
              <a:ext cx="208" cy="49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4" name="Line 24"/>
            <p:cNvSpPr>
              <a:spLocks noChangeShapeType="1"/>
            </p:cNvSpPr>
            <p:nvPr/>
          </p:nvSpPr>
          <p:spPr bwMode="auto">
            <a:xfrm>
              <a:off x="1264" y="1264"/>
              <a:ext cx="16" cy="44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2133600"/>
            <a:ext cx="6705600" cy="2133600"/>
            <a:chOff x="288" y="1344"/>
            <a:chExt cx="4224" cy="1344"/>
          </a:xfrm>
        </p:grpSpPr>
        <p:sp>
          <p:nvSpPr>
            <p:cNvPr id="77827" name="Rectangle 3"/>
            <p:cNvSpPr>
              <a:spLocks noChangeArrowheads="1"/>
            </p:cNvSpPr>
            <p:nvPr/>
          </p:nvSpPr>
          <p:spPr bwMode="auto">
            <a:xfrm>
              <a:off x="288" y="1824"/>
              <a:ext cx="1824" cy="43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28" name="AutoShape 4"/>
            <p:cNvSpPr>
              <a:spLocks noChangeArrowheads="1"/>
            </p:cNvSpPr>
            <p:nvPr/>
          </p:nvSpPr>
          <p:spPr bwMode="auto">
            <a:xfrm rot="16200000" flipH="1">
              <a:off x="1848" y="1752"/>
              <a:ext cx="1104" cy="576"/>
            </a:xfrm>
            <a:prstGeom prst="hexagon">
              <a:avLst>
                <a:gd name="adj" fmla="val 47908"/>
                <a:gd name="vf" fmla="val 115470"/>
              </a:avLst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832" y="1344"/>
              <a:ext cx="1680" cy="1344"/>
              <a:chOff x="2832" y="1344"/>
              <a:chExt cx="1680" cy="1344"/>
            </a:xfrm>
          </p:grpSpPr>
          <p:sp>
            <p:nvSpPr>
              <p:cNvPr id="77830" name="Oval 6"/>
              <p:cNvSpPr>
                <a:spLocks noChangeArrowheads="1"/>
              </p:cNvSpPr>
              <p:nvPr/>
            </p:nvSpPr>
            <p:spPr bwMode="auto">
              <a:xfrm>
                <a:off x="2832" y="1344"/>
                <a:ext cx="960" cy="1344"/>
              </a:xfrm>
              <a:prstGeom prst="ellipse">
                <a:avLst/>
              </a:prstGeom>
              <a:solidFill>
                <a:srgbClr val="00FF00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31" name="Rectangle 7"/>
              <p:cNvSpPr>
                <a:spLocks noChangeArrowheads="1"/>
              </p:cNvSpPr>
              <p:nvPr/>
            </p:nvSpPr>
            <p:spPr bwMode="auto">
              <a:xfrm>
                <a:off x="3696" y="1776"/>
                <a:ext cx="816" cy="384"/>
              </a:xfrm>
              <a:prstGeom prst="rect">
                <a:avLst/>
              </a:prstGeom>
              <a:solidFill>
                <a:srgbClr val="00FF00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2347913" y="581025"/>
            <a:ext cx="2413000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>
                <a:latin typeface="Arial" charset="0"/>
              </a:rPr>
              <a:t>(3)  Storage</a:t>
            </a:r>
          </a:p>
        </p:txBody>
      </p:sp>
      <p:sp>
        <p:nvSpPr>
          <p:cNvPr id="77833" name="Rectangle 9"/>
          <p:cNvSpPr>
            <a:spLocks noChangeArrowheads="1"/>
          </p:cNvSpPr>
          <p:nvPr/>
        </p:nvSpPr>
        <p:spPr bwMode="auto">
          <a:xfrm>
            <a:off x="2424113" y="4283075"/>
            <a:ext cx="198278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>
                <a:latin typeface="Arial" charset="0"/>
              </a:rPr>
              <a:t>in vesicles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375025" y="2657475"/>
            <a:ext cx="749300" cy="1054100"/>
            <a:chOff x="2126" y="1674"/>
            <a:chExt cx="472" cy="664"/>
          </a:xfrm>
        </p:grpSpPr>
        <p:sp>
          <p:nvSpPr>
            <p:cNvPr id="77835" name="Oval 11"/>
            <p:cNvSpPr>
              <a:spLocks noChangeArrowheads="1"/>
            </p:cNvSpPr>
            <p:nvPr/>
          </p:nvSpPr>
          <p:spPr bwMode="auto">
            <a:xfrm>
              <a:off x="2414" y="2202"/>
              <a:ext cx="136" cy="13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6" name="Oval 12"/>
            <p:cNvSpPr>
              <a:spLocks noChangeArrowheads="1"/>
            </p:cNvSpPr>
            <p:nvPr/>
          </p:nvSpPr>
          <p:spPr bwMode="auto">
            <a:xfrm>
              <a:off x="2462" y="2010"/>
              <a:ext cx="136" cy="13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7" name="Oval 13"/>
            <p:cNvSpPr>
              <a:spLocks noChangeArrowheads="1"/>
            </p:cNvSpPr>
            <p:nvPr/>
          </p:nvSpPr>
          <p:spPr bwMode="auto">
            <a:xfrm>
              <a:off x="2366" y="1674"/>
              <a:ext cx="136" cy="13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8" name="Oval 14"/>
            <p:cNvSpPr>
              <a:spLocks noChangeArrowheads="1"/>
            </p:cNvSpPr>
            <p:nvPr/>
          </p:nvSpPr>
          <p:spPr bwMode="auto">
            <a:xfrm>
              <a:off x="2126" y="2154"/>
              <a:ext cx="136" cy="13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39" name="Oval 15"/>
            <p:cNvSpPr>
              <a:spLocks noChangeArrowheads="1"/>
            </p:cNvSpPr>
            <p:nvPr/>
          </p:nvSpPr>
          <p:spPr bwMode="auto">
            <a:xfrm>
              <a:off x="2510" y="2250"/>
              <a:ext cx="40" cy="4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0" name="Oval 16"/>
            <p:cNvSpPr>
              <a:spLocks noChangeArrowheads="1"/>
            </p:cNvSpPr>
            <p:nvPr/>
          </p:nvSpPr>
          <p:spPr bwMode="auto">
            <a:xfrm>
              <a:off x="2174" y="2202"/>
              <a:ext cx="40" cy="4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1" name="Oval 17"/>
            <p:cNvSpPr>
              <a:spLocks noChangeArrowheads="1"/>
            </p:cNvSpPr>
            <p:nvPr/>
          </p:nvSpPr>
          <p:spPr bwMode="auto">
            <a:xfrm>
              <a:off x="2510" y="2058"/>
              <a:ext cx="40" cy="4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2" name="Oval 18"/>
            <p:cNvSpPr>
              <a:spLocks noChangeArrowheads="1"/>
            </p:cNvSpPr>
            <p:nvPr/>
          </p:nvSpPr>
          <p:spPr bwMode="auto">
            <a:xfrm>
              <a:off x="2414" y="1770"/>
              <a:ext cx="40" cy="4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3" name="Oval 19"/>
            <p:cNvSpPr>
              <a:spLocks noChangeArrowheads="1"/>
            </p:cNvSpPr>
            <p:nvPr/>
          </p:nvSpPr>
          <p:spPr bwMode="auto">
            <a:xfrm>
              <a:off x="2414" y="1722"/>
              <a:ext cx="40" cy="4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4" name="Oval 20"/>
            <p:cNvSpPr>
              <a:spLocks noChangeArrowheads="1"/>
            </p:cNvSpPr>
            <p:nvPr/>
          </p:nvSpPr>
          <p:spPr bwMode="auto">
            <a:xfrm>
              <a:off x="2222" y="2154"/>
              <a:ext cx="40" cy="4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93788"/>
            <a:ext cx="4265613" cy="5253037"/>
            <a:chOff x="0" y="689"/>
            <a:chExt cx="2687" cy="3309"/>
          </a:xfrm>
        </p:grpSpPr>
        <p:sp>
          <p:nvSpPr>
            <p:cNvPr id="78851" name="Rectangle 3"/>
            <p:cNvSpPr>
              <a:spLocks noChangeArrowheads="1"/>
            </p:cNvSpPr>
            <p:nvPr/>
          </p:nvSpPr>
          <p:spPr bwMode="auto">
            <a:xfrm>
              <a:off x="0" y="1786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2" name="Rectangle 4"/>
            <p:cNvSpPr>
              <a:spLocks noChangeArrowheads="1"/>
            </p:cNvSpPr>
            <p:nvPr/>
          </p:nvSpPr>
          <p:spPr bwMode="auto">
            <a:xfrm rot="18780000">
              <a:off x="932" y="1306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3" name="Rectangle 5"/>
            <p:cNvSpPr>
              <a:spLocks noChangeArrowheads="1"/>
            </p:cNvSpPr>
            <p:nvPr/>
          </p:nvSpPr>
          <p:spPr bwMode="auto">
            <a:xfrm rot="13620000" flipH="1">
              <a:off x="988" y="2845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4" name="Rectangle 6"/>
            <p:cNvSpPr>
              <a:spLocks noChangeArrowheads="1"/>
            </p:cNvSpPr>
            <p:nvPr/>
          </p:nvSpPr>
          <p:spPr bwMode="auto">
            <a:xfrm>
              <a:off x="1912" y="1210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57525" y="2835275"/>
            <a:ext cx="457200" cy="457200"/>
            <a:chOff x="1926" y="1786"/>
            <a:chExt cx="288" cy="288"/>
          </a:xfrm>
        </p:grpSpPr>
        <p:sp>
          <p:nvSpPr>
            <p:cNvPr id="78856" name="Oval 8"/>
            <p:cNvSpPr>
              <a:spLocks noChangeArrowheads="1"/>
            </p:cNvSpPr>
            <p:nvPr/>
          </p:nvSpPr>
          <p:spPr bwMode="auto">
            <a:xfrm>
              <a:off x="1926" y="178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974" y="1786"/>
              <a:ext cx="192" cy="240"/>
              <a:chOff x="1974" y="1786"/>
              <a:chExt cx="192" cy="240"/>
            </a:xfrm>
          </p:grpSpPr>
          <p:sp>
            <p:nvSpPr>
              <p:cNvPr id="78858" name="Oval 10"/>
              <p:cNvSpPr>
                <a:spLocks noChangeArrowheads="1"/>
              </p:cNvSpPr>
              <p:nvPr/>
            </p:nvSpPr>
            <p:spPr bwMode="auto">
              <a:xfrm>
                <a:off x="1974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59" name="Oval 11"/>
              <p:cNvSpPr>
                <a:spLocks noChangeArrowheads="1"/>
              </p:cNvSpPr>
              <p:nvPr/>
            </p:nvSpPr>
            <p:spPr bwMode="auto">
              <a:xfrm>
                <a:off x="2070" y="19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0" name="Oval 12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1" name="Oval 13"/>
              <p:cNvSpPr>
                <a:spLocks noChangeArrowheads="1"/>
              </p:cNvSpPr>
              <p:nvPr/>
            </p:nvSpPr>
            <p:spPr bwMode="auto">
              <a:xfrm>
                <a:off x="2070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2" name="Oval 14"/>
              <p:cNvSpPr>
                <a:spLocks noChangeArrowheads="1"/>
              </p:cNvSpPr>
              <p:nvPr/>
            </p:nvSpPr>
            <p:spPr bwMode="auto">
              <a:xfrm>
                <a:off x="1974" y="19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3" name="Oval 15"/>
              <p:cNvSpPr>
                <a:spLocks noChangeArrowheads="1"/>
              </p:cNvSpPr>
              <p:nvPr/>
            </p:nvSpPr>
            <p:spPr bwMode="auto">
              <a:xfrm>
                <a:off x="2022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4" name="Oval 16"/>
              <p:cNvSpPr>
                <a:spLocks noChangeArrowheads="1"/>
              </p:cNvSpPr>
              <p:nvPr/>
            </p:nvSpPr>
            <p:spPr bwMode="auto">
              <a:xfrm>
                <a:off x="2118" y="19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5" name="Oval 17"/>
              <p:cNvSpPr>
                <a:spLocks noChangeArrowheads="1"/>
              </p:cNvSpPr>
              <p:nvPr/>
            </p:nvSpPr>
            <p:spPr bwMode="auto">
              <a:xfrm>
                <a:off x="2022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66" name="Oval 18"/>
              <p:cNvSpPr>
                <a:spLocks noChangeArrowheads="1"/>
              </p:cNvSpPr>
              <p:nvPr/>
            </p:nvSpPr>
            <p:spPr bwMode="auto">
              <a:xfrm>
                <a:off x="2022" y="19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057525" y="3978275"/>
            <a:ext cx="457200" cy="457200"/>
            <a:chOff x="1926" y="2506"/>
            <a:chExt cx="288" cy="288"/>
          </a:xfrm>
        </p:grpSpPr>
        <p:sp>
          <p:nvSpPr>
            <p:cNvPr id="78868" name="Oval 20"/>
            <p:cNvSpPr>
              <a:spLocks noChangeArrowheads="1"/>
            </p:cNvSpPr>
            <p:nvPr/>
          </p:nvSpPr>
          <p:spPr bwMode="auto">
            <a:xfrm>
              <a:off x="1926" y="250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974" y="2506"/>
              <a:ext cx="192" cy="240"/>
              <a:chOff x="1974" y="2506"/>
              <a:chExt cx="192" cy="240"/>
            </a:xfrm>
          </p:grpSpPr>
          <p:sp>
            <p:nvSpPr>
              <p:cNvPr id="78870" name="Oval 22"/>
              <p:cNvSpPr>
                <a:spLocks noChangeArrowheads="1"/>
              </p:cNvSpPr>
              <p:nvPr/>
            </p:nvSpPr>
            <p:spPr bwMode="auto">
              <a:xfrm>
                <a:off x="1974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1" name="Oval 23"/>
              <p:cNvSpPr>
                <a:spLocks noChangeArrowheads="1"/>
              </p:cNvSpPr>
              <p:nvPr/>
            </p:nvSpPr>
            <p:spPr bwMode="auto">
              <a:xfrm>
                <a:off x="2070" y="26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2" name="Oval 24"/>
              <p:cNvSpPr>
                <a:spLocks noChangeArrowheads="1"/>
              </p:cNvSpPr>
              <p:nvPr/>
            </p:nvSpPr>
            <p:spPr bwMode="auto">
              <a:xfrm>
                <a:off x="2118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3" name="Oval 25"/>
              <p:cNvSpPr>
                <a:spLocks noChangeArrowheads="1"/>
              </p:cNvSpPr>
              <p:nvPr/>
            </p:nvSpPr>
            <p:spPr bwMode="auto">
              <a:xfrm>
                <a:off x="2070" y="255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4" name="Oval 26"/>
              <p:cNvSpPr>
                <a:spLocks noChangeArrowheads="1"/>
              </p:cNvSpPr>
              <p:nvPr/>
            </p:nvSpPr>
            <p:spPr bwMode="auto">
              <a:xfrm>
                <a:off x="1974" y="26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5" name="Oval 27"/>
              <p:cNvSpPr>
                <a:spLocks noChangeArrowheads="1"/>
              </p:cNvSpPr>
              <p:nvPr/>
            </p:nvSpPr>
            <p:spPr bwMode="auto">
              <a:xfrm>
                <a:off x="2022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6" name="Oval 28"/>
              <p:cNvSpPr>
                <a:spLocks noChangeArrowheads="1"/>
              </p:cNvSpPr>
              <p:nvPr/>
            </p:nvSpPr>
            <p:spPr bwMode="auto">
              <a:xfrm>
                <a:off x="2118" y="26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7" name="Oval 29"/>
              <p:cNvSpPr>
                <a:spLocks noChangeArrowheads="1"/>
              </p:cNvSpPr>
              <p:nvPr/>
            </p:nvSpPr>
            <p:spPr bwMode="auto">
              <a:xfrm>
                <a:off x="2022" y="250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8" name="Oval 30"/>
              <p:cNvSpPr>
                <a:spLocks noChangeArrowheads="1"/>
              </p:cNvSpPr>
              <p:nvPr/>
            </p:nvSpPr>
            <p:spPr bwMode="auto">
              <a:xfrm>
                <a:off x="2022" y="26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743325" y="3444875"/>
            <a:ext cx="457200" cy="457200"/>
            <a:chOff x="2358" y="2170"/>
            <a:chExt cx="288" cy="288"/>
          </a:xfrm>
        </p:grpSpPr>
        <p:sp>
          <p:nvSpPr>
            <p:cNvPr id="78880" name="Oval 32"/>
            <p:cNvSpPr>
              <a:spLocks noChangeArrowheads="1"/>
            </p:cNvSpPr>
            <p:nvPr/>
          </p:nvSpPr>
          <p:spPr bwMode="auto">
            <a:xfrm>
              <a:off x="2358" y="217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2406" y="2170"/>
              <a:ext cx="192" cy="240"/>
              <a:chOff x="2406" y="2170"/>
              <a:chExt cx="192" cy="240"/>
            </a:xfrm>
          </p:grpSpPr>
          <p:sp>
            <p:nvSpPr>
              <p:cNvPr id="78882" name="Oval 34"/>
              <p:cNvSpPr>
                <a:spLocks noChangeArrowheads="1"/>
              </p:cNvSpPr>
              <p:nvPr/>
            </p:nvSpPr>
            <p:spPr bwMode="auto">
              <a:xfrm>
                <a:off x="2406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3" name="Oval 35"/>
              <p:cNvSpPr>
                <a:spLocks noChangeArrowheads="1"/>
              </p:cNvSpPr>
              <p:nvPr/>
            </p:nvSpPr>
            <p:spPr bwMode="auto">
              <a:xfrm>
                <a:off x="2502" y="236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4" name="Oval 36"/>
              <p:cNvSpPr>
                <a:spLocks noChangeArrowheads="1"/>
              </p:cNvSpPr>
              <p:nvPr/>
            </p:nvSpPr>
            <p:spPr bwMode="auto">
              <a:xfrm>
                <a:off x="2550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5" name="Oval 37"/>
              <p:cNvSpPr>
                <a:spLocks noChangeArrowheads="1"/>
              </p:cNvSpPr>
              <p:nvPr/>
            </p:nvSpPr>
            <p:spPr bwMode="auto">
              <a:xfrm>
                <a:off x="2502" y="221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6" name="Oval 38"/>
              <p:cNvSpPr>
                <a:spLocks noChangeArrowheads="1"/>
              </p:cNvSpPr>
              <p:nvPr/>
            </p:nvSpPr>
            <p:spPr bwMode="auto">
              <a:xfrm>
                <a:off x="2406" y="236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7" name="Oval 39"/>
              <p:cNvSpPr>
                <a:spLocks noChangeArrowheads="1"/>
              </p:cNvSpPr>
              <p:nvPr/>
            </p:nvSpPr>
            <p:spPr bwMode="auto">
              <a:xfrm>
                <a:off x="2454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8" name="Oval 40"/>
              <p:cNvSpPr>
                <a:spLocks noChangeArrowheads="1"/>
              </p:cNvSpPr>
              <p:nvPr/>
            </p:nvSpPr>
            <p:spPr bwMode="auto">
              <a:xfrm>
                <a:off x="2550" y="231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9" name="Oval 41"/>
              <p:cNvSpPr>
                <a:spLocks noChangeArrowheads="1"/>
              </p:cNvSpPr>
              <p:nvPr/>
            </p:nvSpPr>
            <p:spPr bwMode="auto">
              <a:xfrm>
                <a:off x="2454" y="217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0" name="Oval 42"/>
              <p:cNvSpPr>
                <a:spLocks noChangeArrowheads="1"/>
              </p:cNvSpPr>
              <p:nvPr/>
            </p:nvSpPr>
            <p:spPr bwMode="auto">
              <a:xfrm>
                <a:off x="2454" y="231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743325" y="2606675"/>
            <a:ext cx="457200" cy="457200"/>
            <a:chOff x="2358" y="1642"/>
            <a:chExt cx="288" cy="288"/>
          </a:xfrm>
        </p:grpSpPr>
        <p:sp>
          <p:nvSpPr>
            <p:cNvPr id="78892" name="Oval 44"/>
            <p:cNvSpPr>
              <a:spLocks noChangeArrowheads="1"/>
            </p:cNvSpPr>
            <p:nvPr/>
          </p:nvSpPr>
          <p:spPr bwMode="auto">
            <a:xfrm>
              <a:off x="2358" y="1642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2406" y="1642"/>
              <a:ext cx="192" cy="240"/>
              <a:chOff x="2406" y="1642"/>
              <a:chExt cx="192" cy="240"/>
            </a:xfrm>
          </p:grpSpPr>
          <p:sp>
            <p:nvSpPr>
              <p:cNvPr id="78894" name="Oval 46"/>
              <p:cNvSpPr>
                <a:spLocks noChangeArrowheads="1"/>
              </p:cNvSpPr>
              <p:nvPr/>
            </p:nvSpPr>
            <p:spPr bwMode="auto">
              <a:xfrm>
                <a:off x="2406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5" name="Oval 47"/>
              <p:cNvSpPr>
                <a:spLocks noChangeArrowheads="1"/>
              </p:cNvSpPr>
              <p:nvPr/>
            </p:nvSpPr>
            <p:spPr bwMode="auto">
              <a:xfrm>
                <a:off x="2502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6" name="Oval 48"/>
              <p:cNvSpPr>
                <a:spLocks noChangeArrowheads="1"/>
              </p:cNvSpPr>
              <p:nvPr/>
            </p:nvSpPr>
            <p:spPr bwMode="auto">
              <a:xfrm>
                <a:off x="2550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7" name="Oval 49"/>
              <p:cNvSpPr>
                <a:spLocks noChangeArrowheads="1"/>
              </p:cNvSpPr>
              <p:nvPr/>
            </p:nvSpPr>
            <p:spPr bwMode="auto">
              <a:xfrm>
                <a:off x="2502" y="169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8" name="Oval 50"/>
              <p:cNvSpPr>
                <a:spLocks noChangeArrowheads="1"/>
              </p:cNvSpPr>
              <p:nvPr/>
            </p:nvSpPr>
            <p:spPr bwMode="auto">
              <a:xfrm>
                <a:off x="2406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9" name="Oval 51"/>
              <p:cNvSpPr>
                <a:spLocks noChangeArrowheads="1"/>
              </p:cNvSpPr>
              <p:nvPr/>
            </p:nvSpPr>
            <p:spPr bwMode="auto">
              <a:xfrm>
                <a:off x="2454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0" name="Oval 52"/>
              <p:cNvSpPr>
                <a:spLocks noChangeArrowheads="1"/>
              </p:cNvSpPr>
              <p:nvPr/>
            </p:nvSpPr>
            <p:spPr bwMode="auto">
              <a:xfrm>
                <a:off x="2550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1" name="Oval 53"/>
              <p:cNvSpPr>
                <a:spLocks noChangeArrowheads="1"/>
              </p:cNvSpPr>
              <p:nvPr/>
            </p:nvSpPr>
            <p:spPr bwMode="auto">
              <a:xfrm>
                <a:off x="2454" y="164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02" name="Oval 54"/>
              <p:cNvSpPr>
                <a:spLocks noChangeArrowheads="1"/>
              </p:cNvSpPr>
              <p:nvPr/>
            </p:nvSpPr>
            <p:spPr bwMode="auto">
              <a:xfrm>
                <a:off x="2454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6562725" y="92075"/>
            <a:ext cx="2514600" cy="6705600"/>
            <a:chOff x="4134" y="58"/>
            <a:chExt cx="1584" cy="4224"/>
          </a:xfrm>
        </p:grpSpPr>
        <p:sp>
          <p:nvSpPr>
            <p:cNvPr id="78904" name="Oval 56"/>
            <p:cNvSpPr>
              <a:spLocks noChangeArrowheads="1"/>
            </p:cNvSpPr>
            <p:nvPr/>
          </p:nvSpPr>
          <p:spPr bwMode="auto">
            <a:xfrm>
              <a:off x="4134" y="58"/>
              <a:ext cx="960" cy="4224"/>
            </a:xfrm>
            <a:prstGeom prst="ellipse">
              <a:avLst/>
            </a:prstGeom>
            <a:solidFill>
              <a:srgbClr val="00FF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05" name="Rectangle 57"/>
            <p:cNvSpPr>
              <a:spLocks noChangeArrowheads="1"/>
            </p:cNvSpPr>
            <p:nvPr/>
          </p:nvSpPr>
          <p:spPr bwMode="auto">
            <a:xfrm>
              <a:off x="4662" y="58"/>
              <a:ext cx="1056" cy="4224"/>
            </a:xfrm>
            <a:prstGeom prst="rect">
              <a:avLst/>
            </a:prstGeom>
            <a:solidFill>
              <a:srgbClr val="00FF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3743325" y="4740275"/>
            <a:ext cx="457200" cy="457200"/>
            <a:chOff x="2358" y="2986"/>
            <a:chExt cx="288" cy="288"/>
          </a:xfrm>
        </p:grpSpPr>
        <p:sp>
          <p:nvSpPr>
            <p:cNvPr id="78907" name="Oval 59"/>
            <p:cNvSpPr>
              <a:spLocks noChangeArrowheads="1"/>
            </p:cNvSpPr>
            <p:nvPr/>
          </p:nvSpPr>
          <p:spPr bwMode="auto">
            <a:xfrm>
              <a:off x="2358" y="298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60"/>
            <p:cNvGrpSpPr>
              <a:grpSpLocks/>
            </p:cNvGrpSpPr>
            <p:nvPr/>
          </p:nvGrpSpPr>
          <p:grpSpPr bwMode="auto">
            <a:xfrm>
              <a:off x="2406" y="2986"/>
              <a:ext cx="192" cy="240"/>
              <a:chOff x="2406" y="2986"/>
              <a:chExt cx="192" cy="240"/>
            </a:xfrm>
          </p:grpSpPr>
          <p:sp>
            <p:nvSpPr>
              <p:cNvPr id="78909" name="Oval 61"/>
              <p:cNvSpPr>
                <a:spLocks noChangeArrowheads="1"/>
              </p:cNvSpPr>
              <p:nvPr/>
            </p:nvSpPr>
            <p:spPr bwMode="auto">
              <a:xfrm>
                <a:off x="2406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0" name="Oval 62"/>
              <p:cNvSpPr>
                <a:spLocks noChangeArrowheads="1"/>
              </p:cNvSpPr>
              <p:nvPr/>
            </p:nvSpPr>
            <p:spPr bwMode="auto">
              <a:xfrm>
                <a:off x="2502" y="31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1" name="Oval 63"/>
              <p:cNvSpPr>
                <a:spLocks noChangeArrowheads="1"/>
              </p:cNvSpPr>
              <p:nvPr/>
            </p:nvSpPr>
            <p:spPr bwMode="auto">
              <a:xfrm>
                <a:off x="2550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2" name="Oval 64"/>
              <p:cNvSpPr>
                <a:spLocks noChangeArrowheads="1"/>
              </p:cNvSpPr>
              <p:nvPr/>
            </p:nvSpPr>
            <p:spPr bwMode="auto">
              <a:xfrm>
                <a:off x="2502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3" name="Oval 65"/>
              <p:cNvSpPr>
                <a:spLocks noChangeArrowheads="1"/>
              </p:cNvSpPr>
              <p:nvPr/>
            </p:nvSpPr>
            <p:spPr bwMode="auto">
              <a:xfrm>
                <a:off x="2406" y="31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4" name="Oval 66"/>
              <p:cNvSpPr>
                <a:spLocks noChangeArrowheads="1"/>
              </p:cNvSpPr>
              <p:nvPr/>
            </p:nvSpPr>
            <p:spPr bwMode="auto">
              <a:xfrm>
                <a:off x="2454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5" name="Oval 67"/>
              <p:cNvSpPr>
                <a:spLocks noChangeArrowheads="1"/>
              </p:cNvSpPr>
              <p:nvPr/>
            </p:nvSpPr>
            <p:spPr bwMode="auto">
              <a:xfrm>
                <a:off x="2550" y="31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6" name="Oval 68"/>
              <p:cNvSpPr>
                <a:spLocks noChangeArrowheads="1"/>
              </p:cNvSpPr>
              <p:nvPr/>
            </p:nvSpPr>
            <p:spPr bwMode="auto">
              <a:xfrm>
                <a:off x="2454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17" name="Oval 69"/>
              <p:cNvSpPr>
                <a:spLocks noChangeArrowheads="1"/>
              </p:cNvSpPr>
              <p:nvPr/>
            </p:nvSpPr>
            <p:spPr bwMode="auto">
              <a:xfrm>
                <a:off x="2454" y="31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" name="Group 70"/>
          <p:cNvGrpSpPr>
            <a:grpSpLocks/>
          </p:cNvGrpSpPr>
          <p:nvPr/>
        </p:nvGrpSpPr>
        <p:grpSpPr bwMode="auto">
          <a:xfrm>
            <a:off x="3133725" y="4587875"/>
            <a:ext cx="457200" cy="457200"/>
            <a:chOff x="1974" y="2890"/>
            <a:chExt cx="288" cy="288"/>
          </a:xfrm>
        </p:grpSpPr>
        <p:sp>
          <p:nvSpPr>
            <p:cNvPr id="78919" name="Oval 71"/>
            <p:cNvSpPr>
              <a:spLocks noChangeArrowheads="1"/>
            </p:cNvSpPr>
            <p:nvPr/>
          </p:nvSpPr>
          <p:spPr bwMode="auto">
            <a:xfrm>
              <a:off x="1974" y="289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72"/>
            <p:cNvGrpSpPr>
              <a:grpSpLocks/>
            </p:cNvGrpSpPr>
            <p:nvPr/>
          </p:nvGrpSpPr>
          <p:grpSpPr bwMode="auto">
            <a:xfrm>
              <a:off x="2022" y="2890"/>
              <a:ext cx="192" cy="240"/>
              <a:chOff x="2022" y="2890"/>
              <a:chExt cx="192" cy="240"/>
            </a:xfrm>
          </p:grpSpPr>
          <p:sp>
            <p:nvSpPr>
              <p:cNvPr id="78921" name="Oval 73"/>
              <p:cNvSpPr>
                <a:spLocks noChangeArrowheads="1"/>
              </p:cNvSpPr>
              <p:nvPr/>
            </p:nvSpPr>
            <p:spPr bwMode="auto">
              <a:xfrm>
                <a:off x="2022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2" name="Oval 74"/>
              <p:cNvSpPr>
                <a:spLocks noChangeArrowheads="1"/>
              </p:cNvSpPr>
              <p:nvPr/>
            </p:nvSpPr>
            <p:spPr bwMode="auto">
              <a:xfrm>
                <a:off x="2118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3" name="Oval 75"/>
              <p:cNvSpPr>
                <a:spLocks noChangeArrowheads="1"/>
              </p:cNvSpPr>
              <p:nvPr/>
            </p:nvSpPr>
            <p:spPr bwMode="auto">
              <a:xfrm>
                <a:off x="2166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4" name="Oval 76"/>
              <p:cNvSpPr>
                <a:spLocks noChangeArrowheads="1"/>
              </p:cNvSpPr>
              <p:nvPr/>
            </p:nvSpPr>
            <p:spPr bwMode="auto">
              <a:xfrm>
                <a:off x="2118" y="29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5" name="Oval 77"/>
              <p:cNvSpPr>
                <a:spLocks noChangeArrowheads="1"/>
              </p:cNvSpPr>
              <p:nvPr/>
            </p:nvSpPr>
            <p:spPr bwMode="auto">
              <a:xfrm>
                <a:off x="2022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6" name="Oval 78"/>
              <p:cNvSpPr>
                <a:spLocks noChangeArrowheads="1"/>
              </p:cNvSpPr>
              <p:nvPr/>
            </p:nvSpPr>
            <p:spPr bwMode="auto">
              <a:xfrm>
                <a:off x="2070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7" name="Oval 79"/>
              <p:cNvSpPr>
                <a:spLocks noChangeArrowheads="1"/>
              </p:cNvSpPr>
              <p:nvPr/>
            </p:nvSpPr>
            <p:spPr bwMode="auto">
              <a:xfrm>
                <a:off x="2166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8" name="Oval 80"/>
              <p:cNvSpPr>
                <a:spLocks noChangeArrowheads="1"/>
              </p:cNvSpPr>
              <p:nvPr/>
            </p:nvSpPr>
            <p:spPr bwMode="auto">
              <a:xfrm>
                <a:off x="2070" y="289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29" name="Oval 81"/>
              <p:cNvSpPr>
                <a:spLocks noChangeArrowheads="1"/>
              </p:cNvSpPr>
              <p:nvPr/>
            </p:nvSpPr>
            <p:spPr bwMode="auto">
              <a:xfrm>
                <a:off x="2070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82"/>
          <p:cNvGrpSpPr>
            <a:grpSpLocks/>
          </p:cNvGrpSpPr>
          <p:nvPr/>
        </p:nvGrpSpPr>
        <p:grpSpPr bwMode="auto">
          <a:xfrm>
            <a:off x="3209925" y="2073275"/>
            <a:ext cx="457200" cy="457200"/>
            <a:chOff x="2022" y="1306"/>
            <a:chExt cx="288" cy="288"/>
          </a:xfrm>
        </p:grpSpPr>
        <p:sp>
          <p:nvSpPr>
            <p:cNvPr id="78931" name="Oval 83"/>
            <p:cNvSpPr>
              <a:spLocks noChangeArrowheads="1"/>
            </p:cNvSpPr>
            <p:nvPr/>
          </p:nvSpPr>
          <p:spPr bwMode="auto">
            <a:xfrm>
              <a:off x="2022" y="130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84"/>
            <p:cNvGrpSpPr>
              <a:grpSpLocks/>
            </p:cNvGrpSpPr>
            <p:nvPr/>
          </p:nvGrpSpPr>
          <p:grpSpPr bwMode="auto">
            <a:xfrm>
              <a:off x="2070" y="1306"/>
              <a:ext cx="192" cy="240"/>
              <a:chOff x="2070" y="1306"/>
              <a:chExt cx="192" cy="240"/>
            </a:xfrm>
          </p:grpSpPr>
          <p:sp>
            <p:nvSpPr>
              <p:cNvPr id="78933" name="Oval 85"/>
              <p:cNvSpPr>
                <a:spLocks noChangeArrowheads="1"/>
              </p:cNvSpPr>
              <p:nvPr/>
            </p:nvSpPr>
            <p:spPr bwMode="auto">
              <a:xfrm>
                <a:off x="2070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4" name="Oval 86"/>
              <p:cNvSpPr>
                <a:spLocks noChangeArrowheads="1"/>
              </p:cNvSpPr>
              <p:nvPr/>
            </p:nvSpPr>
            <p:spPr bwMode="auto">
              <a:xfrm>
                <a:off x="2166" y="14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5" name="Oval 87"/>
              <p:cNvSpPr>
                <a:spLocks noChangeArrowheads="1"/>
              </p:cNvSpPr>
              <p:nvPr/>
            </p:nvSpPr>
            <p:spPr bwMode="auto">
              <a:xfrm>
                <a:off x="2214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6" name="Oval 88"/>
              <p:cNvSpPr>
                <a:spLocks noChangeArrowheads="1"/>
              </p:cNvSpPr>
              <p:nvPr/>
            </p:nvSpPr>
            <p:spPr bwMode="auto">
              <a:xfrm>
                <a:off x="2166" y="135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7" name="Oval 89"/>
              <p:cNvSpPr>
                <a:spLocks noChangeArrowheads="1"/>
              </p:cNvSpPr>
              <p:nvPr/>
            </p:nvSpPr>
            <p:spPr bwMode="auto">
              <a:xfrm>
                <a:off x="2070" y="14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8" name="Oval 90"/>
              <p:cNvSpPr>
                <a:spLocks noChangeArrowheads="1"/>
              </p:cNvSpPr>
              <p:nvPr/>
            </p:nvSpPr>
            <p:spPr bwMode="auto">
              <a:xfrm>
                <a:off x="2118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39" name="Oval 91"/>
              <p:cNvSpPr>
                <a:spLocks noChangeArrowheads="1"/>
              </p:cNvSpPr>
              <p:nvPr/>
            </p:nvSpPr>
            <p:spPr bwMode="auto">
              <a:xfrm>
                <a:off x="2214" y="14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0" name="Oval 92"/>
              <p:cNvSpPr>
                <a:spLocks noChangeArrowheads="1"/>
              </p:cNvSpPr>
              <p:nvPr/>
            </p:nvSpPr>
            <p:spPr bwMode="auto">
              <a:xfrm>
                <a:off x="2118" y="130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941" name="Oval 93"/>
              <p:cNvSpPr>
                <a:spLocks noChangeArrowheads="1"/>
              </p:cNvSpPr>
              <p:nvPr/>
            </p:nvSpPr>
            <p:spPr bwMode="auto">
              <a:xfrm>
                <a:off x="2118" y="14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8942" name="Rectangle 94"/>
          <p:cNvSpPr>
            <a:spLocks noChangeArrowheads="1"/>
          </p:cNvSpPr>
          <p:nvPr/>
        </p:nvSpPr>
        <p:spPr bwMode="auto">
          <a:xfrm>
            <a:off x="4491038" y="3384550"/>
            <a:ext cx="16462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>
                <a:latin typeface="Arial" charset="0"/>
              </a:rPr>
              <a:t>Synapse</a:t>
            </a:r>
          </a:p>
        </p:txBody>
      </p:sp>
      <p:sp>
        <p:nvSpPr>
          <p:cNvPr id="78943" name="Rectangle 95"/>
          <p:cNvSpPr>
            <a:spLocks noChangeArrowheads="1"/>
          </p:cNvSpPr>
          <p:nvPr/>
        </p:nvSpPr>
        <p:spPr bwMode="auto">
          <a:xfrm>
            <a:off x="222250" y="0"/>
            <a:ext cx="3257550" cy="1431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944" name="Rectangle 96"/>
          <p:cNvSpPr>
            <a:spLocks noChangeArrowheads="1"/>
          </p:cNvSpPr>
          <p:nvPr/>
        </p:nvSpPr>
        <p:spPr bwMode="auto">
          <a:xfrm>
            <a:off x="755650" y="5364163"/>
            <a:ext cx="1674813" cy="823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97"/>
          <p:cNvGrpSpPr>
            <a:grpSpLocks/>
          </p:cNvGrpSpPr>
          <p:nvPr/>
        </p:nvGrpSpPr>
        <p:grpSpPr bwMode="auto">
          <a:xfrm>
            <a:off x="823913" y="3327400"/>
            <a:ext cx="2198687" cy="2751138"/>
            <a:chOff x="519" y="2096"/>
            <a:chExt cx="1385" cy="1733"/>
          </a:xfrm>
        </p:grpSpPr>
        <p:sp>
          <p:nvSpPr>
            <p:cNvPr id="78946" name="Rectangle 98"/>
            <p:cNvSpPr>
              <a:spLocks noChangeArrowheads="1"/>
            </p:cNvSpPr>
            <p:nvPr/>
          </p:nvSpPr>
          <p:spPr bwMode="auto">
            <a:xfrm>
              <a:off x="519" y="3543"/>
              <a:ext cx="88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0" lang="en-US" altLang="zh-CN" b="1">
                  <a:latin typeface="Arial" charset="0"/>
                </a:rPr>
                <a:t>Vesicles</a:t>
              </a:r>
            </a:p>
          </p:txBody>
        </p:sp>
        <p:sp>
          <p:nvSpPr>
            <p:cNvPr id="78947" name="Line 99"/>
            <p:cNvSpPr>
              <a:spLocks noChangeShapeType="1"/>
            </p:cNvSpPr>
            <p:nvPr/>
          </p:nvSpPr>
          <p:spPr bwMode="auto">
            <a:xfrm flipV="1">
              <a:off x="1072" y="2096"/>
              <a:ext cx="832" cy="142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948" name="Line 100"/>
            <p:cNvSpPr>
              <a:spLocks noChangeShapeType="1"/>
            </p:cNvSpPr>
            <p:nvPr/>
          </p:nvSpPr>
          <p:spPr bwMode="auto">
            <a:xfrm flipV="1">
              <a:off x="1072" y="3104"/>
              <a:ext cx="832" cy="4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101"/>
          <p:cNvGrpSpPr>
            <a:grpSpLocks/>
          </p:cNvGrpSpPr>
          <p:nvPr/>
        </p:nvGrpSpPr>
        <p:grpSpPr bwMode="auto">
          <a:xfrm>
            <a:off x="3403600" y="396875"/>
            <a:ext cx="1962150" cy="1863725"/>
            <a:chOff x="2144" y="250"/>
            <a:chExt cx="1236" cy="1174"/>
          </a:xfrm>
        </p:grpSpPr>
        <p:sp>
          <p:nvSpPr>
            <p:cNvPr id="78950" name="Rectangle 102"/>
            <p:cNvSpPr>
              <a:spLocks noChangeArrowheads="1"/>
            </p:cNvSpPr>
            <p:nvPr/>
          </p:nvSpPr>
          <p:spPr bwMode="auto">
            <a:xfrm>
              <a:off x="2967" y="250"/>
              <a:ext cx="413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kumimoji="0" lang="en-US" altLang="zh-CN" sz="2800" b="1">
                  <a:latin typeface="Arial" charset="0"/>
                </a:rPr>
                <a:t>NT</a:t>
              </a:r>
            </a:p>
          </p:txBody>
        </p:sp>
        <p:sp>
          <p:nvSpPr>
            <p:cNvPr id="78951" name="Line 103"/>
            <p:cNvSpPr>
              <a:spLocks noChangeShapeType="1"/>
            </p:cNvSpPr>
            <p:nvPr/>
          </p:nvSpPr>
          <p:spPr bwMode="auto">
            <a:xfrm flipH="1">
              <a:off x="2144" y="544"/>
              <a:ext cx="848" cy="8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952" name="Rectangle 104"/>
          <p:cNvSpPr>
            <a:spLocks noChangeArrowheads="1"/>
          </p:cNvSpPr>
          <p:nvPr/>
        </p:nvSpPr>
        <p:spPr bwMode="auto">
          <a:xfrm>
            <a:off x="1062038" y="1449388"/>
            <a:ext cx="14509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b="1">
                <a:latin typeface="Arial" charset="0"/>
              </a:rPr>
              <a:t>Terminal</a:t>
            </a:r>
          </a:p>
          <a:p>
            <a:pPr eaLnBrk="0" hangingPunct="0"/>
            <a:r>
              <a:rPr kumimoji="0" lang="en-US" altLang="zh-CN" b="1">
                <a:latin typeface="Arial" charset="0"/>
              </a:rPr>
              <a:t>  Button</a:t>
            </a:r>
          </a:p>
        </p:txBody>
      </p:sp>
      <p:sp>
        <p:nvSpPr>
          <p:cNvPr id="78953" name="Rectangle 105"/>
          <p:cNvSpPr>
            <a:spLocks noChangeArrowheads="1"/>
          </p:cNvSpPr>
          <p:nvPr/>
        </p:nvSpPr>
        <p:spPr bwMode="auto">
          <a:xfrm>
            <a:off x="7072313" y="1890713"/>
            <a:ext cx="1585912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Dendritic </a:t>
            </a:r>
          </a:p>
          <a:p>
            <a:pPr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   Spine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0" y="1093788"/>
            <a:ext cx="4265613" cy="5253037"/>
            <a:chOff x="0" y="689"/>
            <a:chExt cx="2687" cy="3309"/>
          </a:xfrm>
        </p:grpSpPr>
        <p:sp>
          <p:nvSpPr>
            <p:cNvPr id="79875" name="Rectangle 1027"/>
            <p:cNvSpPr>
              <a:spLocks noChangeArrowheads="1"/>
            </p:cNvSpPr>
            <p:nvPr/>
          </p:nvSpPr>
          <p:spPr bwMode="auto">
            <a:xfrm>
              <a:off x="0" y="1786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76" name="Rectangle 1028"/>
            <p:cNvSpPr>
              <a:spLocks noChangeArrowheads="1"/>
            </p:cNvSpPr>
            <p:nvPr/>
          </p:nvSpPr>
          <p:spPr bwMode="auto">
            <a:xfrm rot="18780000">
              <a:off x="932" y="1306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77" name="Rectangle 1029"/>
            <p:cNvSpPr>
              <a:spLocks noChangeArrowheads="1"/>
            </p:cNvSpPr>
            <p:nvPr/>
          </p:nvSpPr>
          <p:spPr bwMode="auto">
            <a:xfrm rot="13620000" flipH="1">
              <a:off x="988" y="2845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878" name="Rectangle 1030"/>
            <p:cNvSpPr>
              <a:spLocks noChangeArrowheads="1"/>
            </p:cNvSpPr>
            <p:nvPr/>
          </p:nvSpPr>
          <p:spPr bwMode="auto">
            <a:xfrm>
              <a:off x="1912" y="1210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31"/>
          <p:cNvGrpSpPr>
            <a:grpSpLocks/>
          </p:cNvGrpSpPr>
          <p:nvPr/>
        </p:nvGrpSpPr>
        <p:grpSpPr bwMode="auto">
          <a:xfrm>
            <a:off x="3057525" y="2835275"/>
            <a:ext cx="457200" cy="457200"/>
            <a:chOff x="1926" y="1786"/>
            <a:chExt cx="288" cy="288"/>
          </a:xfrm>
        </p:grpSpPr>
        <p:sp>
          <p:nvSpPr>
            <p:cNvPr id="79880" name="Oval 1032"/>
            <p:cNvSpPr>
              <a:spLocks noChangeArrowheads="1"/>
            </p:cNvSpPr>
            <p:nvPr/>
          </p:nvSpPr>
          <p:spPr bwMode="auto">
            <a:xfrm>
              <a:off x="1926" y="178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033"/>
            <p:cNvGrpSpPr>
              <a:grpSpLocks/>
            </p:cNvGrpSpPr>
            <p:nvPr/>
          </p:nvGrpSpPr>
          <p:grpSpPr bwMode="auto">
            <a:xfrm>
              <a:off x="1974" y="1786"/>
              <a:ext cx="192" cy="240"/>
              <a:chOff x="1974" y="1786"/>
              <a:chExt cx="192" cy="240"/>
            </a:xfrm>
          </p:grpSpPr>
          <p:sp>
            <p:nvSpPr>
              <p:cNvPr id="79882" name="Oval 1034"/>
              <p:cNvSpPr>
                <a:spLocks noChangeArrowheads="1"/>
              </p:cNvSpPr>
              <p:nvPr/>
            </p:nvSpPr>
            <p:spPr bwMode="auto">
              <a:xfrm>
                <a:off x="1974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3" name="Oval 1035"/>
              <p:cNvSpPr>
                <a:spLocks noChangeArrowheads="1"/>
              </p:cNvSpPr>
              <p:nvPr/>
            </p:nvSpPr>
            <p:spPr bwMode="auto">
              <a:xfrm>
                <a:off x="2070" y="19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4" name="Oval 1036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5" name="Oval 1037"/>
              <p:cNvSpPr>
                <a:spLocks noChangeArrowheads="1"/>
              </p:cNvSpPr>
              <p:nvPr/>
            </p:nvSpPr>
            <p:spPr bwMode="auto">
              <a:xfrm>
                <a:off x="2070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6" name="Oval 1038"/>
              <p:cNvSpPr>
                <a:spLocks noChangeArrowheads="1"/>
              </p:cNvSpPr>
              <p:nvPr/>
            </p:nvSpPr>
            <p:spPr bwMode="auto">
              <a:xfrm>
                <a:off x="1974" y="19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7" name="Oval 1039"/>
              <p:cNvSpPr>
                <a:spLocks noChangeArrowheads="1"/>
              </p:cNvSpPr>
              <p:nvPr/>
            </p:nvSpPr>
            <p:spPr bwMode="auto">
              <a:xfrm>
                <a:off x="2022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8" name="Oval 1040"/>
              <p:cNvSpPr>
                <a:spLocks noChangeArrowheads="1"/>
              </p:cNvSpPr>
              <p:nvPr/>
            </p:nvSpPr>
            <p:spPr bwMode="auto">
              <a:xfrm>
                <a:off x="2118" y="19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89" name="Oval 1041"/>
              <p:cNvSpPr>
                <a:spLocks noChangeArrowheads="1"/>
              </p:cNvSpPr>
              <p:nvPr/>
            </p:nvSpPr>
            <p:spPr bwMode="auto">
              <a:xfrm>
                <a:off x="2022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0" name="Oval 1042"/>
              <p:cNvSpPr>
                <a:spLocks noChangeArrowheads="1"/>
              </p:cNvSpPr>
              <p:nvPr/>
            </p:nvSpPr>
            <p:spPr bwMode="auto">
              <a:xfrm>
                <a:off x="2022" y="19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043"/>
          <p:cNvGrpSpPr>
            <a:grpSpLocks/>
          </p:cNvGrpSpPr>
          <p:nvPr/>
        </p:nvGrpSpPr>
        <p:grpSpPr bwMode="auto">
          <a:xfrm>
            <a:off x="3057525" y="3978275"/>
            <a:ext cx="457200" cy="457200"/>
            <a:chOff x="1926" y="2506"/>
            <a:chExt cx="288" cy="288"/>
          </a:xfrm>
        </p:grpSpPr>
        <p:sp>
          <p:nvSpPr>
            <p:cNvPr id="79892" name="Oval 1044"/>
            <p:cNvSpPr>
              <a:spLocks noChangeArrowheads="1"/>
            </p:cNvSpPr>
            <p:nvPr/>
          </p:nvSpPr>
          <p:spPr bwMode="auto">
            <a:xfrm>
              <a:off x="1926" y="250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1045"/>
            <p:cNvGrpSpPr>
              <a:grpSpLocks/>
            </p:cNvGrpSpPr>
            <p:nvPr/>
          </p:nvGrpSpPr>
          <p:grpSpPr bwMode="auto">
            <a:xfrm>
              <a:off x="1974" y="2506"/>
              <a:ext cx="192" cy="240"/>
              <a:chOff x="1974" y="2506"/>
              <a:chExt cx="192" cy="240"/>
            </a:xfrm>
          </p:grpSpPr>
          <p:sp>
            <p:nvSpPr>
              <p:cNvPr id="79894" name="Oval 1046"/>
              <p:cNvSpPr>
                <a:spLocks noChangeArrowheads="1"/>
              </p:cNvSpPr>
              <p:nvPr/>
            </p:nvSpPr>
            <p:spPr bwMode="auto">
              <a:xfrm>
                <a:off x="1974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5" name="Oval 1047"/>
              <p:cNvSpPr>
                <a:spLocks noChangeArrowheads="1"/>
              </p:cNvSpPr>
              <p:nvPr/>
            </p:nvSpPr>
            <p:spPr bwMode="auto">
              <a:xfrm>
                <a:off x="2070" y="26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6" name="Oval 1048"/>
              <p:cNvSpPr>
                <a:spLocks noChangeArrowheads="1"/>
              </p:cNvSpPr>
              <p:nvPr/>
            </p:nvSpPr>
            <p:spPr bwMode="auto">
              <a:xfrm>
                <a:off x="2118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7" name="Oval 1049"/>
              <p:cNvSpPr>
                <a:spLocks noChangeArrowheads="1"/>
              </p:cNvSpPr>
              <p:nvPr/>
            </p:nvSpPr>
            <p:spPr bwMode="auto">
              <a:xfrm>
                <a:off x="2070" y="255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8" name="Oval 1050"/>
              <p:cNvSpPr>
                <a:spLocks noChangeArrowheads="1"/>
              </p:cNvSpPr>
              <p:nvPr/>
            </p:nvSpPr>
            <p:spPr bwMode="auto">
              <a:xfrm>
                <a:off x="1974" y="26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899" name="Oval 1051"/>
              <p:cNvSpPr>
                <a:spLocks noChangeArrowheads="1"/>
              </p:cNvSpPr>
              <p:nvPr/>
            </p:nvSpPr>
            <p:spPr bwMode="auto">
              <a:xfrm>
                <a:off x="2022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0" name="Oval 1052"/>
              <p:cNvSpPr>
                <a:spLocks noChangeArrowheads="1"/>
              </p:cNvSpPr>
              <p:nvPr/>
            </p:nvSpPr>
            <p:spPr bwMode="auto">
              <a:xfrm>
                <a:off x="2118" y="26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1" name="Oval 1053"/>
              <p:cNvSpPr>
                <a:spLocks noChangeArrowheads="1"/>
              </p:cNvSpPr>
              <p:nvPr/>
            </p:nvSpPr>
            <p:spPr bwMode="auto">
              <a:xfrm>
                <a:off x="2022" y="250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2" name="Oval 1054"/>
              <p:cNvSpPr>
                <a:spLocks noChangeArrowheads="1"/>
              </p:cNvSpPr>
              <p:nvPr/>
            </p:nvSpPr>
            <p:spPr bwMode="auto">
              <a:xfrm>
                <a:off x="2022" y="26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1055"/>
          <p:cNvGrpSpPr>
            <a:grpSpLocks/>
          </p:cNvGrpSpPr>
          <p:nvPr/>
        </p:nvGrpSpPr>
        <p:grpSpPr bwMode="auto">
          <a:xfrm>
            <a:off x="3743325" y="3444875"/>
            <a:ext cx="457200" cy="457200"/>
            <a:chOff x="2358" y="2170"/>
            <a:chExt cx="288" cy="288"/>
          </a:xfrm>
        </p:grpSpPr>
        <p:sp>
          <p:nvSpPr>
            <p:cNvPr id="79904" name="Oval 1056"/>
            <p:cNvSpPr>
              <a:spLocks noChangeArrowheads="1"/>
            </p:cNvSpPr>
            <p:nvPr/>
          </p:nvSpPr>
          <p:spPr bwMode="auto">
            <a:xfrm>
              <a:off x="2358" y="217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1057"/>
            <p:cNvGrpSpPr>
              <a:grpSpLocks/>
            </p:cNvGrpSpPr>
            <p:nvPr/>
          </p:nvGrpSpPr>
          <p:grpSpPr bwMode="auto">
            <a:xfrm>
              <a:off x="2406" y="2170"/>
              <a:ext cx="192" cy="240"/>
              <a:chOff x="2406" y="2170"/>
              <a:chExt cx="192" cy="240"/>
            </a:xfrm>
          </p:grpSpPr>
          <p:sp>
            <p:nvSpPr>
              <p:cNvPr id="79906" name="Oval 1058"/>
              <p:cNvSpPr>
                <a:spLocks noChangeArrowheads="1"/>
              </p:cNvSpPr>
              <p:nvPr/>
            </p:nvSpPr>
            <p:spPr bwMode="auto">
              <a:xfrm>
                <a:off x="2406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7" name="Oval 1059"/>
              <p:cNvSpPr>
                <a:spLocks noChangeArrowheads="1"/>
              </p:cNvSpPr>
              <p:nvPr/>
            </p:nvSpPr>
            <p:spPr bwMode="auto">
              <a:xfrm>
                <a:off x="2502" y="236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8" name="Oval 1060"/>
              <p:cNvSpPr>
                <a:spLocks noChangeArrowheads="1"/>
              </p:cNvSpPr>
              <p:nvPr/>
            </p:nvSpPr>
            <p:spPr bwMode="auto">
              <a:xfrm>
                <a:off x="2550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09" name="Oval 1061"/>
              <p:cNvSpPr>
                <a:spLocks noChangeArrowheads="1"/>
              </p:cNvSpPr>
              <p:nvPr/>
            </p:nvSpPr>
            <p:spPr bwMode="auto">
              <a:xfrm>
                <a:off x="2502" y="221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0" name="Oval 1062"/>
              <p:cNvSpPr>
                <a:spLocks noChangeArrowheads="1"/>
              </p:cNvSpPr>
              <p:nvPr/>
            </p:nvSpPr>
            <p:spPr bwMode="auto">
              <a:xfrm>
                <a:off x="2406" y="236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1" name="Oval 1063"/>
              <p:cNvSpPr>
                <a:spLocks noChangeArrowheads="1"/>
              </p:cNvSpPr>
              <p:nvPr/>
            </p:nvSpPr>
            <p:spPr bwMode="auto">
              <a:xfrm>
                <a:off x="2454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2" name="Oval 1064"/>
              <p:cNvSpPr>
                <a:spLocks noChangeArrowheads="1"/>
              </p:cNvSpPr>
              <p:nvPr/>
            </p:nvSpPr>
            <p:spPr bwMode="auto">
              <a:xfrm>
                <a:off x="2550" y="231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3" name="Oval 1065"/>
              <p:cNvSpPr>
                <a:spLocks noChangeArrowheads="1"/>
              </p:cNvSpPr>
              <p:nvPr/>
            </p:nvSpPr>
            <p:spPr bwMode="auto">
              <a:xfrm>
                <a:off x="2454" y="217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4" name="Oval 1066"/>
              <p:cNvSpPr>
                <a:spLocks noChangeArrowheads="1"/>
              </p:cNvSpPr>
              <p:nvPr/>
            </p:nvSpPr>
            <p:spPr bwMode="auto">
              <a:xfrm>
                <a:off x="2454" y="231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1067"/>
          <p:cNvGrpSpPr>
            <a:grpSpLocks/>
          </p:cNvGrpSpPr>
          <p:nvPr/>
        </p:nvGrpSpPr>
        <p:grpSpPr bwMode="auto">
          <a:xfrm>
            <a:off x="3743325" y="2606675"/>
            <a:ext cx="457200" cy="457200"/>
            <a:chOff x="2358" y="1642"/>
            <a:chExt cx="288" cy="288"/>
          </a:xfrm>
        </p:grpSpPr>
        <p:sp>
          <p:nvSpPr>
            <p:cNvPr id="79916" name="Oval 1068"/>
            <p:cNvSpPr>
              <a:spLocks noChangeArrowheads="1"/>
            </p:cNvSpPr>
            <p:nvPr/>
          </p:nvSpPr>
          <p:spPr bwMode="auto">
            <a:xfrm>
              <a:off x="2358" y="1642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1069"/>
            <p:cNvGrpSpPr>
              <a:grpSpLocks/>
            </p:cNvGrpSpPr>
            <p:nvPr/>
          </p:nvGrpSpPr>
          <p:grpSpPr bwMode="auto">
            <a:xfrm>
              <a:off x="2406" y="1642"/>
              <a:ext cx="192" cy="240"/>
              <a:chOff x="2406" y="1642"/>
              <a:chExt cx="192" cy="240"/>
            </a:xfrm>
          </p:grpSpPr>
          <p:sp>
            <p:nvSpPr>
              <p:cNvPr id="79918" name="Oval 1070"/>
              <p:cNvSpPr>
                <a:spLocks noChangeArrowheads="1"/>
              </p:cNvSpPr>
              <p:nvPr/>
            </p:nvSpPr>
            <p:spPr bwMode="auto">
              <a:xfrm>
                <a:off x="2406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19" name="Oval 1071"/>
              <p:cNvSpPr>
                <a:spLocks noChangeArrowheads="1"/>
              </p:cNvSpPr>
              <p:nvPr/>
            </p:nvSpPr>
            <p:spPr bwMode="auto">
              <a:xfrm>
                <a:off x="2502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0" name="Oval 1072"/>
              <p:cNvSpPr>
                <a:spLocks noChangeArrowheads="1"/>
              </p:cNvSpPr>
              <p:nvPr/>
            </p:nvSpPr>
            <p:spPr bwMode="auto">
              <a:xfrm>
                <a:off x="2550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1" name="Oval 1073"/>
              <p:cNvSpPr>
                <a:spLocks noChangeArrowheads="1"/>
              </p:cNvSpPr>
              <p:nvPr/>
            </p:nvSpPr>
            <p:spPr bwMode="auto">
              <a:xfrm>
                <a:off x="2502" y="169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2" name="Oval 1074"/>
              <p:cNvSpPr>
                <a:spLocks noChangeArrowheads="1"/>
              </p:cNvSpPr>
              <p:nvPr/>
            </p:nvSpPr>
            <p:spPr bwMode="auto">
              <a:xfrm>
                <a:off x="2406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3" name="Oval 1075"/>
              <p:cNvSpPr>
                <a:spLocks noChangeArrowheads="1"/>
              </p:cNvSpPr>
              <p:nvPr/>
            </p:nvSpPr>
            <p:spPr bwMode="auto">
              <a:xfrm>
                <a:off x="2454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4" name="Oval 1076"/>
              <p:cNvSpPr>
                <a:spLocks noChangeArrowheads="1"/>
              </p:cNvSpPr>
              <p:nvPr/>
            </p:nvSpPr>
            <p:spPr bwMode="auto">
              <a:xfrm>
                <a:off x="2550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5" name="Oval 1077"/>
              <p:cNvSpPr>
                <a:spLocks noChangeArrowheads="1"/>
              </p:cNvSpPr>
              <p:nvPr/>
            </p:nvSpPr>
            <p:spPr bwMode="auto">
              <a:xfrm>
                <a:off x="2454" y="164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26" name="Oval 1078"/>
              <p:cNvSpPr>
                <a:spLocks noChangeArrowheads="1"/>
              </p:cNvSpPr>
              <p:nvPr/>
            </p:nvSpPr>
            <p:spPr bwMode="auto">
              <a:xfrm>
                <a:off x="2454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1079"/>
          <p:cNvGrpSpPr>
            <a:grpSpLocks/>
          </p:cNvGrpSpPr>
          <p:nvPr/>
        </p:nvGrpSpPr>
        <p:grpSpPr bwMode="auto">
          <a:xfrm>
            <a:off x="6562725" y="92075"/>
            <a:ext cx="2514600" cy="6705600"/>
            <a:chOff x="4134" y="58"/>
            <a:chExt cx="1584" cy="4224"/>
          </a:xfrm>
        </p:grpSpPr>
        <p:sp>
          <p:nvSpPr>
            <p:cNvPr id="79928" name="Oval 1080"/>
            <p:cNvSpPr>
              <a:spLocks noChangeArrowheads="1"/>
            </p:cNvSpPr>
            <p:nvPr/>
          </p:nvSpPr>
          <p:spPr bwMode="auto">
            <a:xfrm>
              <a:off x="4134" y="58"/>
              <a:ext cx="960" cy="4224"/>
            </a:xfrm>
            <a:prstGeom prst="ellipse">
              <a:avLst/>
            </a:prstGeom>
            <a:solidFill>
              <a:srgbClr val="00FF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29" name="Rectangle 1081"/>
            <p:cNvSpPr>
              <a:spLocks noChangeArrowheads="1"/>
            </p:cNvSpPr>
            <p:nvPr/>
          </p:nvSpPr>
          <p:spPr bwMode="auto">
            <a:xfrm>
              <a:off x="4662" y="58"/>
              <a:ext cx="1056" cy="4224"/>
            </a:xfrm>
            <a:prstGeom prst="rect">
              <a:avLst/>
            </a:prstGeom>
            <a:solidFill>
              <a:srgbClr val="00FF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082"/>
          <p:cNvGrpSpPr>
            <a:grpSpLocks/>
          </p:cNvGrpSpPr>
          <p:nvPr/>
        </p:nvGrpSpPr>
        <p:grpSpPr bwMode="auto">
          <a:xfrm>
            <a:off x="3743325" y="4740275"/>
            <a:ext cx="457200" cy="457200"/>
            <a:chOff x="2358" y="2986"/>
            <a:chExt cx="288" cy="288"/>
          </a:xfrm>
        </p:grpSpPr>
        <p:sp>
          <p:nvSpPr>
            <p:cNvPr id="79931" name="Oval 1083"/>
            <p:cNvSpPr>
              <a:spLocks noChangeArrowheads="1"/>
            </p:cNvSpPr>
            <p:nvPr/>
          </p:nvSpPr>
          <p:spPr bwMode="auto">
            <a:xfrm>
              <a:off x="2358" y="298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1084"/>
            <p:cNvGrpSpPr>
              <a:grpSpLocks/>
            </p:cNvGrpSpPr>
            <p:nvPr/>
          </p:nvGrpSpPr>
          <p:grpSpPr bwMode="auto">
            <a:xfrm>
              <a:off x="2406" y="2986"/>
              <a:ext cx="192" cy="240"/>
              <a:chOff x="2406" y="2986"/>
              <a:chExt cx="192" cy="240"/>
            </a:xfrm>
          </p:grpSpPr>
          <p:sp>
            <p:nvSpPr>
              <p:cNvPr id="79933" name="Oval 1085"/>
              <p:cNvSpPr>
                <a:spLocks noChangeArrowheads="1"/>
              </p:cNvSpPr>
              <p:nvPr/>
            </p:nvSpPr>
            <p:spPr bwMode="auto">
              <a:xfrm>
                <a:off x="2406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4" name="Oval 1086"/>
              <p:cNvSpPr>
                <a:spLocks noChangeArrowheads="1"/>
              </p:cNvSpPr>
              <p:nvPr/>
            </p:nvSpPr>
            <p:spPr bwMode="auto">
              <a:xfrm>
                <a:off x="2502" y="31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5" name="Oval 1087"/>
              <p:cNvSpPr>
                <a:spLocks noChangeArrowheads="1"/>
              </p:cNvSpPr>
              <p:nvPr/>
            </p:nvSpPr>
            <p:spPr bwMode="auto">
              <a:xfrm>
                <a:off x="2550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6" name="Oval 1088"/>
              <p:cNvSpPr>
                <a:spLocks noChangeArrowheads="1"/>
              </p:cNvSpPr>
              <p:nvPr/>
            </p:nvSpPr>
            <p:spPr bwMode="auto">
              <a:xfrm>
                <a:off x="2502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7" name="Oval 1089"/>
              <p:cNvSpPr>
                <a:spLocks noChangeArrowheads="1"/>
              </p:cNvSpPr>
              <p:nvPr/>
            </p:nvSpPr>
            <p:spPr bwMode="auto">
              <a:xfrm>
                <a:off x="2406" y="31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8" name="Oval 1090"/>
              <p:cNvSpPr>
                <a:spLocks noChangeArrowheads="1"/>
              </p:cNvSpPr>
              <p:nvPr/>
            </p:nvSpPr>
            <p:spPr bwMode="auto">
              <a:xfrm>
                <a:off x="2454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39" name="Oval 1091"/>
              <p:cNvSpPr>
                <a:spLocks noChangeArrowheads="1"/>
              </p:cNvSpPr>
              <p:nvPr/>
            </p:nvSpPr>
            <p:spPr bwMode="auto">
              <a:xfrm>
                <a:off x="2550" y="31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0" name="Oval 1092"/>
              <p:cNvSpPr>
                <a:spLocks noChangeArrowheads="1"/>
              </p:cNvSpPr>
              <p:nvPr/>
            </p:nvSpPr>
            <p:spPr bwMode="auto">
              <a:xfrm>
                <a:off x="2454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1" name="Oval 1093"/>
              <p:cNvSpPr>
                <a:spLocks noChangeArrowheads="1"/>
              </p:cNvSpPr>
              <p:nvPr/>
            </p:nvSpPr>
            <p:spPr bwMode="auto">
              <a:xfrm>
                <a:off x="2454" y="31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" name="Group 1094"/>
          <p:cNvGrpSpPr>
            <a:grpSpLocks/>
          </p:cNvGrpSpPr>
          <p:nvPr/>
        </p:nvGrpSpPr>
        <p:grpSpPr bwMode="auto">
          <a:xfrm>
            <a:off x="3133725" y="4587875"/>
            <a:ext cx="457200" cy="457200"/>
            <a:chOff x="1974" y="2890"/>
            <a:chExt cx="288" cy="288"/>
          </a:xfrm>
        </p:grpSpPr>
        <p:sp>
          <p:nvSpPr>
            <p:cNvPr id="79943" name="Oval 1095"/>
            <p:cNvSpPr>
              <a:spLocks noChangeArrowheads="1"/>
            </p:cNvSpPr>
            <p:nvPr/>
          </p:nvSpPr>
          <p:spPr bwMode="auto">
            <a:xfrm>
              <a:off x="1974" y="289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1096"/>
            <p:cNvGrpSpPr>
              <a:grpSpLocks/>
            </p:cNvGrpSpPr>
            <p:nvPr/>
          </p:nvGrpSpPr>
          <p:grpSpPr bwMode="auto">
            <a:xfrm>
              <a:off x="2022" y="2890"/>
              <a:ext cx="192" cy="240"/>
              <a:chOff x="2022" y="2890"/>
              <a:chExt cx="192" cy="240"/>
            </a:xfrm>
          </p:grpSpPr>
          <p:sp>
            <p:nvSpPr>
              <p:cNvPr id="79945" name="Oval 1097"/>
              <p:cNvSpPr>
                <a:spLocks noChangeArrowheads="1"/>
              </p:cNvSpPr>
              <p:nvPr/>
            </p:nvSpPr>
            <p:spPr bwMode="auto">
              <a:xfrm>
                <a:off x="2022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6" name="Oval 1098"/>
              <p:cNvSpPr>
                <a:spLocks noChangeArrowheads="1"/>
              </p:cNvSpPr>
              <p:nvPr/>
            </p:nvSpPr>
            <p:spPr bwMode="auto">
              <a:xfrm>
                <a:off x="2118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7" name="Oval 1099"/>
              <p:cNvSpPr>
                <a:spLocks noChangeArrowheads="1"/>
              </p:cNvSpPr>
              <p:nvPr/>
            </p:nvSpPr>
            <p:spPr bwMode="auto">
              <a:xfrm>
                <a:off x="2166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8" name="Oval 1100"/>
              <p:cNvSpPr>
                <a:spLocks noChangeArrowheads="1"/>
              </p:cNvSpPr>
              <p:nvPr/>
            </p:nvSpPr>
            <p:spPr bwMode="auto">
              <a:xfrm>
                <a:off x="2118" y="29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49" name="Oval 1101"/>
              <p:cNvSpPr>
                <a:spLocks noChangeArrowheads="1"/>
              </p:cNvSpPr>
              <p:nvPr/>
            </p:nvSpPr>
            <p:spPr bwMode="auto">
              <a:xfrm>
                <a:off x="2022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0" name="Oval 1102"/>
              <p:cNvSpPr>
                <a:spLocks noChangeArrowheads="1"/>
              </p:cNvSpPr>
              <p:nvPr/>
            </p:nvSpPr>
            <p:spPr bwMode="auto">
              <a:xfrm>
                <a:off x="2070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1" name="Oval 1103"/>
              <p:cNvSpPr>
                <a:spLocks noChangeArrowheads="1"/>
              </p:cNvSpPr>
              <p:nvPr/>
            </p:nvSpPr>
            <p:spPr bwMode="auto">
              <a:xfrm>
                <a:off x="2166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2" name="Oval 1104"/>
              <p:cNvSpPr>
                <a:spLocks noChangeArrowheads="1"/>
              </p:cNvSpPr>
              <p:nvPr/>
            </p:nvSpPr>
            <p:spPr bwMode="auto">
              <a:xfrm>
                <a:off x="2070" y="289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3" name="Oval 1105"/>
              <p:cNvSpPr>
                <a:spLocks noChangeArrowheads="1"/>
              </p:cNvSpPr>
              <p:nvPr/>
            </p:nvSpPr>
            <p:spPr bwMode="auto">
              <a:xfrm>
                <a:off x="2070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1106"/>
          <p:cNvGrpSpPr>
            <a:grpSpLocks/>
          </p:cNvGrpSpPr>
          <p:nvPr/>
        </p:nvGrpSpPr>
        <p:grpSpPr bwMode="auto">
          <a:xfrm>
            <a:off x="3209925" y="2073275"/>
            <a:ext cx="457200" cy="457200"/>
            <a:chOff x="2022" y="1306"/>
            <a:chExt cx="288" cy="288"/>
          </a:xfrm>
        </p:grpSpPr>
        <p:sp>
          <p:nvSpPr>
            <p:cNvPr id="79955" name="Oval 1107"/>
            <p:cNvSpPr>
              <a:spLocks noChangeArrowheads="1"/>
            </p:cNvSpPr>
            <p:nvPr/>
          </p:nvSpPr>
          <p:spPr bwMode="auto">
            <a:xfrm>
              <a:off x="2022" y="130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1108"/>
            <p:cNvGrpSpPr>
              <a:grpSpLocks/>
            </p:cNvGrpSpPr>
            <p:nvPr/>
          </p:nvGrpSpPr>
          <p:grpSpPr bwMode="auto">
            <a:xfrm>
              <a:off x="2070" y="1306"/>
              <a:ext cx="192" cy="240"/>
              <a:chOff x="2070" y="1306"/>
              <a:chExt cx="192" cy="240"/>
            </a:xfrm>
          </p:grpSpPr>
          <p:sp>
            <p:nvSpPr>
              <p:cNvPr id="79957" name="Oval 1109"/>
              <p:cNvSpPr>
                <a:spLocks noChangeArrowheads="1"/>
              </p:cNvSpPr>
              <p:nvPr/>
            </p:nvSpPr>
            <p:spPr bwMode="auto">
              <a:xfrm>
                <a:off x="2070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8" name="Oval 1110"/>
              <p:cNvSpPr>
                <a:spLocks noChangeArrowheads="1"/>
              </p:cNvSpPr>
              <p:nvPr/>
            </p:nvSpPr>
            <p:spPr bwMode="auto">
              <a:xfrm>
                <a:off x="2166" y="14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59" name="Oval 1111"/>
              <p:cNvSpPr>
                <a:spLocks noChangeArrowheads="1"/>
              </p:cNvSpPr>
              <p:nvPr/>
            </p:nvSpPr>
            <p:spPr bwMode="auto">
              <a:xfrm>
                <a:off x="2214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0" name="Oval 1112"/>
              <p:cNvSpPr>
                <a:spLocks noChangeArrowheads="1"/>
              </p:cNvSpPr>
              <p:nvPr/>
            </p:nvSpPr>
            <p:spPr bwMode="auto">
              <a:xfrm>
                <a:off x="2166" y="135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1" name="Oval 1113"/>
              <p:cNvSpPr>
                <a:spLocks noChangeArrowheads="1"/>
              </p:cNvSpPr>
              <p:nvPr/>
            </p:nvSpPr>
            <p:spPr bwMode="auto">
              <a:xfrm>
                <a:off x="2070" y="14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2" name="Oval 1114"/>
              <p:cNvSpPr>
                <a:spLocks noChangeArrowheads="1"/>
              </p:cNvSpPr>
              <p:nvPr/>
            </p:nvSpPr>
            <p:spPr bwMode="auto">
              <a:xfrm>
                <a:off x="2118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3" name="Oval 1115"/>
              <p:cNvSpPr>
                <a:spLocks noChangeArrowheads="1"/>
              </p:cNvSpPr>
              <p:nvPr/>
            </p:nvSpPr>
            <p:spPr bwMode="auto">
              <a:xfrm>
                <a:off x="2214" y="14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4" name="Oval 1116"/>
              <p:cNvSpPr>
                <a:spLocks noChangeArrowheads="1"/>
              </p:cNvSpPr>
              <p:nvPr/>
            </p:nvSpPr>
            <p:spPr bwMode="auto">
              <a:xfrm>
                <a:off x="2118" y="130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965" name="Oval 1117"/>
              <p:cNvSpPr>
                <a:spLocks noChangeArrowheads="1"/>
              </p:cNvSpPr>
              <p:nvPr/>
            </p:nvSpPr>
            <p:spPr bwMode="auto">
              <a:xfrm>
                <a:off x="2118" y="14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9966" name="Rectangle 1118"/>
          <p:cNvSpPr>
            <a:spLocks noChangeArrowheads="1"/>
          </p:cNvSpPr>
          <p:nvPr/>
        </p:nvSpPr>
        <p:spPr bwMode="auto">
          <a:xfrm>
            <a:off x="4491038" y="3384550"/>
            <a:ext cx="16462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>
                <a:latin typeface="Arial" charset="0"/>
              </a:rPr>
              <a:t>Synapse</a:t>
            </a:r>
          </a:p>
        </p:txBody>
      </p:sp>
      <p:sp>
        <p:nvSpPr>
          <p:cNvPr id="79967" name="Rectangle 1119"/>
          <p:cNvSpPr>
            <a:spLocks noChangeArrowheads="1"/>
          </p:cNvSpPr>
          <p:nvPr/>
        </p:nvSpPr>
        <p:spPr bwMode="auto">
          <a:xfrm>
            <a:off x="222250" y="0"/>
            <a:ext cx="3257550" cy="1431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120"/>
          <p:cNvGrpSpPr>
            <a:grpSpLocks/>
          </p:cNvGrpSpPr>
          <p:nvPr/>
        </p:nvGrpSpPr>
        <p:grpSpPr bwMode="auto">
          <a:xfrm>
            <a:off x="6248400" y="914400"/>
            <a:ext cx="914400" cy="4724400"/>
            <a:chOff x="3936" y="576"/>
            <a:chExt cx="576" cy="2976"/>
          </a:xfrm>
        </p:grpSpPr>
        <p:sp>
          <p:nvSpPr>
            <p:cNvPr id="79969" name="AutoShape 1121"/>
            <p:cNvSpPr>
              <a:spLocks noChangeArrowheads="1"/>
            </p:cNvSpPr>
            <p:nvPr/>
          </p:nvSpPr>
          <p:spPr bwMode="auto">
            <a:xfrm>
              <a:off x="4128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0" name="AutoShape 1122"/>
            <p:cNvSpPr>
              <a:spLocks noChangeArrowheads="1"/>
            </p:cNvSpPr>
            <p:nvPr/>
          </p:nvSpPr>
          <p:spPr bwMode="auto">
            <a:xfrm>
              <a:off x="3984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1" name="AutoShape 1123"/>
            <p:cNvSpPr>
              <a:spLocks noChangeArrowheads="1"/>
            </p:cNvSpPr>
            <p:nvPr/>
          </p:nvSpPr>
          <p:spPr bwMode="auto">
            <a:xfrm>
              <a:off x="3984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2" name="AutoShape 1124"/>
            <p:cNvSpPr>
              <a:spLocks noChangeArrowheads="1"/>
            </p:cNvSpPr>
            <p:nvPr/>
          </p:nvSpPr>
          <p:spPr bwMode="auto">
            <a:xfrm>
              <a:off x="3936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973" name="AutoShape 1125"/>
            <p:cNvSpPr>
              <a:spLocks noChangeArrowheads="1"/>
            </p:cNvSpPr>
            <p:nvPr/>
          </p:nvSpPr>
          <p:spPr bwMode="auto">
            <a:xfrm>
              <a:off x="4080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974" name="Rectangle 1126"/>
          <p:cNvSpPr>
            <a:spLocks noChangeArrowheads="1"/>
          </p:cNvSpPr>
          <p:nvPr/>
        </p:nvSpPr>
        <p:spPr bwMode="auto">
          <a:xfrm>
            <a:off x="1062038" y="1449388"/>
            <a:ext cx="14509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b="1">
                <a:latin typeface="Arial" charset="0"/>
              </a:rPr>
              <a:t>Terminal</a:t>
            </a:r>
          </a:p>
          <a:p>
            <a:pPr eaLnBrk="0" hangingPunct="0"/>
            <a:r>
              <a:rPr kumimoji="0" lang="en-US" altLang="zh-CN" b="1">
                <a:latin typeface="Arial" charset="0"/>
              </a:rPr>
              <a:t>  Button</a:t>
            </a:r>
          </a:p>
        </p:txBody>
      </p:sp>
      <p:sp>
        <p:nvSpPr>
          <p:cNvPr id="79975" name="Rectangle 1127"/>
          <p:cNvSpPr>
            <a:spLocks noChangeArrowheads="1"/>
          </p:cNvSpPr>
          <p:nvPr/>
        </p:nvSpPr>
        <p:spPr bwMode="auto">
          <a:xfrm>
            <a:off x="7072313" y="1890713"/>
            <a:ext cx="1585912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Dendritic </a:t>
            </a:r>
          </a:p>
          <a:p>
            <a:pPr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   Spine</a:t>
            </a:r>
          </a:p>
        </p:txBody>
      </p:sp>
      <p:sp>
        <p:nvSpPr>
          <p:cNvPr id="79976" name="Rectangle 1128"/>
          <p:cNvSpPr>
            <a:spLocks noChangeArrowheads="1"/>
          </p:cNvSpPr>
          <p:nvPr/>
        </p:nvSpPr>
        <p:spPr bwMode="auto">
          <a:xfrm>
            <a:off x="442913" y="200025"/>
            <a:ext cx="2435225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>
                <a:latin typeface="Arial" charset="0"/>
              </a:rPr>
              <a:t>(4)  Release</a:t>
            </a:r>
          </a:p>
        </p:txBody>
      </p:sp>
      <p:sp>
        <p:nvSpPr>
          <p:cNvPr id="79977" name="Rectangle 1129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78" name="Rectangle 1130"/>
          <p:cNvSpPr>
            <a:spLocks noChangeArrowheads="1"/>
          </p:cNvSpPr>
          <p:nvPr/>
        </p:nvSpPr>
        <p:spPr bwMode="auto">
          <a:xfrm>
            <a:off x="7453313" y="3567113"/>
            <a:ext cx="16732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Receptors</a:t>
            </a:r>
          </a:p>
        </p:txBody>
      </p:sp>
      <p:sp>
        <p:nvSpPr>
          <p:cNvPr id="79979" name="Line 1131"/>
          <p:cNvSpPr>
            <a:spLocks noChangeShapeType="1"/>
          </p:cNvSpPr>
          <p:nvPr/>
        </p:nvSpPr>
        <p:spPr bwMode="auto">
          <a:xfrm flipH="1">
            <a:off x="6985000" y="3987800"/>
            <a:ext cx="584200" cy="4826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80" name="Line 1132"/>
          <p:cNvSpPr>
            <a:spLocks noChangeShapeType="1"/>
          </p:cNvSpPr>
          <p:nvPr/>
        </p:nvSpPr>
        <p:spPr bwMode="auto">
          <a:xfrm flipH="1" flipV="1">
            <a:off x="6832600" y="3479800"/>
            <a:ext cx="584200" cy="27940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93788"/>
            <a:ext cx="4265613" cy="5253037"/>
            <a:chOff x="0" y="689"/>
            <a:chExt cx="2687" cy="3309"/>
          </a:xfrm>
        </p:grpSpPr>
        <p:sp>
          <p:nvSpPr>
            <p:cNvPr id="80899" name="Rectangle 3"/>
            <p:cNvSpPr>
              <a:spLocks noChangeArrowheads="1"/>
            </p:cNvSpPr>
            <p:nvPr/>
          </p:nvSpPr>
          <p:spPr bwMode="auto">
            <a:xfrm>
              <a:off x="0" y="1786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0" name="Rectangle 4"/>
            <p:cNvSpPr>
              <a:spLocks noChangeArrowheads="1"/>
            </p:cNvSpPr>
            <p:nvPr/>
          </p:nvSpPr>
          <p:spPr bwMode="auto">
            <a:xfrm rot="18780000">
              <a:off x="932" y="1306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1" name="Rectangle 5"/>
            <p:cNvSpPr>
              <a:spLocks noChangeArrowheads="1"/>
            </p:cNvSpPr>
            <p:nvPr/>
          </p:nvSpPr>
          <p:spPr bwMode="auto">
            <a:xfrm rot="13620000" flipH="1">
              <a:off x="988" y="2845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2" name="Rectangle 6"/>
            <p:cNvSpPr>
              <a:spLocks noChangeArrowheads="1"/>
            </p:cNvSpPr>
            <p:nvPr/>
          </p:nvSpPr>
          <p:spPr bwMode="auto">
            <a:xfrm>
              <a:off x="1912" y="1210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57525" y="2835275"/>
            <a:ext cx="457200" cy="457200"/>
            <a:chOff x="1926" y="1786"/>
            <a:chExt cx="288" cy="288"/>
          </a:xfrm>
        </p:grpSpPr>
        <p:sp>
          <p:nvSpPr>
            <p:cNvPr id="80904" name="Oval 8"/>
            <p:cNvSpPr>
              <a:spLocks noChangeArrowheads="1"/>
            </p:cNvSpPr>
            <p:nvPr/>
          </p:nvSpPr>
          <p:spPr bwMode="auto">
            <a:xfrm>
              <a:off x="1926" y="178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974" y="1786"/>
              <a:ext cx="192" cy="240"/>
              <a:chOff x="1974" y="1786"/>
              <a:chExt cx="192" cy="240"/>
            </a:xfrm>
          </p:grpSpPr>
          <p:sp>
            <p:nvSpPr>
              <p:cNvPr id="80906" name="Oval 10"/>
              <p:cNvSpPr>
                <a:spLocks noChangeArrowheads="1"/>
              </p:cNvSpPr>
              <p:nvPr/>
            </p:nvSpPr>
            <p:spPr bwMode="auto">
              <a:xfrm>
                <a:off x="1974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7" name="Oval 11"/>
              <p:cNvSpPr>
                <a:spLocks noChangeArrowheads="1"/>
              </p:cNvSpPr>
              <p:nvPr/>
            </p:nvSpPr>
            <p:spPr bwMode="auto">
              <a:xfrm>
                <a:off x="2070" y="19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8" name="Oval 12"/>
              <p:cNvSpPr>
                <a:spLocks noChangeArrowheads="1"/>
              </p:cNvSpPr>
              <p:nvPr/>
            </p:nvSpPr>
            <p:spPr bwMode="auto">
              <a:xfrm>
                <a:off x="2118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9" name="Oval 13"/>
              <p:cNvSpPr>
                <a:spLocks noChangeArrowheads="1"/>
              </p:cNvSpPr>
              <p:nvPr/>
            </p:nvSpPr>
            <p:spPr bwMode="auto">
              <a:xfrm>
                <a:off x="2070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10" name="Oval 14"/>
              <p:cNvSpPr>
                <a:spLocks noChangeArrowheads="1"/>
              </p:cNvSpPr>
              <p:nvPr/>
            </p:nvSpPr>
            <p:spPr bwMode="auto">
              <a:xfrm>
                <a:off x="1974" y="19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11" name="Oval 15"/>
              <p:cNvSpPr>
                <a:spLocks noChangeArrowheads="1"/>
              </p:cNvSpPr>
              <p:nvPr/>
            </p:nvSpPr>
            <p:spPr bwMode="auto">
              <a:xfrm>
                <a:off x="2022" y="18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12" name="Oval 16"/>
              <p:cNvSpPr>
                <a:spLocks noChangeArrowheads="1"/>
              </p:cNvSpPr>
              <p:nvPr/>
            </p:nvSpPr>
            <p:spPr bwMode="auto">
              <a:xfrm>
                <a:off x="2118" y="19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13" name="Oval 17"/>
              <p:cNvSpPr>
                <a:spLocks noChangeArrowheads="1"/>
              </p:cNvSpPr>
              <p:nvPr/>
            </p:nvSpPr>
            <p:spPr bwMode="auto">
              <a:xfrm>
                <a:off x="2022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14" name="Oval 18"/>
              <p:cNvSpPr>
                <a:spLocks noChangeArrowheads="1"/>
              </p:cNvSpPr>
              <p:nvPr/>
            </p:nvSpPr>
            <p:spPr bwMode="auto">
              <a:xfrm>
                <a:off x="2022" y="19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057525" y="3978275"/>
            <a:ext cx="457200" cy="457200"/>
            <a:chOff x="1926" y="2506"/>
            <a:chExt cx="288" cy="288"/>
          </a:xfrm>
        </p:grpSpPr>
        <p:sp>
          <p:nvSpPr>
            <p:cNvPr id="80916" name="Oval 20"/>
            <p:cNvSpPr>
              <a:spLocks noChangeArrowheads="1"/>
            </p:cNvSpPr>
            <p:nvPr/>
          </p:nvSpPr>
          <p:spPr bwMode="auto">
            <a:xfrm>
              <a:off x="1926" y="250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974" y="2506"/>
              <a:ext cx="192" cy="240"/>
              <a:chOff x="1974" y="2506"/>
              <a:chExt cx="192" cy="240"/>
            </a:xfrm>
          </p:grpSpPr>
          <p:sp>
            <p:nvSpPr>
              <p:cNvPr id="80918" name="Oval 22"/>
              <p:cNvSpPr>
                <a:spLocks noChangeArrowheads="1"/>
              </p:cNvSpPr>
              <p:nvPr/>
            </p:nvSpPr>
            <p:spPr bwMode="auto">
              <a:xfrm>
                <a:off x="1974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19" name="Oval 23"/>
              <p:cNvSpPr>
                <a:spLocks noChangeArrowheads="1"/>
              </p:cNvSpPr>
              <p:nvPr/>
            </p:nvSpPr>
            <p:spPr bwMode="auto">
              <a:xfrm>
                <a:off x="2070" y="26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0" name="Oval 24"/>
              <p:cNvSpPr>
                <a:spLocks noChangeArrowheads="1"/>
              </p:cNvSpPr>
              <p:nvPr/>
            </p:nvSpPr>
            <p:spPr bwMode="auto">
              <a:xfrm>
                <a:off x="2118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1" name="Oval 25"/>
              <p:cNvSpPr>
                <a:spLocks noChangeArrowheads="1"/>
              </p:cNvSpPr>
              <p:nvPr/>
            </p:nvSpPr>
            <p:spPr bwMode="auto">
              <a:xfrm>
                <a:off x="2070" y="255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2" name="Oval 26"/>
              <p:cNvSpPr>
                <a:spLocks noChangeArrowheads="1"/>
              </p:cNvSpPr>
              <p:nvPr/>
            </p:nvSpPr>
            <p:spPr bwMode="auto">
              <a:xfrm>
                <a:off x="1974" y="26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3" name="Oval 27"/>
              <p:cNvSpPr>
                <a:spLocks noChangeArrowheads="1"/>
              </p:cNvSpPr>
              <p:nvPr/>
            </p:nvSpPr>
            <p:spPr bwMode="auto">
              <a:xfrm>
                <a:off x="2022" y="26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4" name="Oval 28"/>
              <p:cNvSpPr>
                <a:spLocks noChangeArrowheads="1"/>
              </p:cNvSpPr>
              <p:nvPr/>
            </p:nvSpPr>
            <p:spPr bwMode="auto">
              <a:xfrm>
                <a:off x="2118" y="26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5" name="Oval 29"/>
              <p:cNvSpPr>
                <a:spLocks noChangeArrowheads="1"/>
              </p:cNvSpPr>
              <p:nvPr/>
            </p:nvSpPr>
            <p:spPr bwMode="auto">
              <a:xfrm>
                <a:off x="2022" y="250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26" name="Oval 30"/>
              <p:cNvSpPr>
                <a:spLocks noChangeArrowheads="1"/>
              </p:cNvSpPr>
              <p:nvPr/>
            </p:nvSpPr>
            <p:spPr bwMode="auto">
              <a:xfrm>
                <a:off x="2022" y="26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743325" y="3444875"/>
            <a:ext cx="457200" cy="457200"/>
            <a:chOff x="2358" y="2170"/>
            <a:chExt cx="288" cy="288"/>
          </a:xfrm>
        </p:grpSpPr>
        <p:sp>
          <p:nvSpPr>
            <p:cNvPr id="80928" name="Oval 32"/>
            <p:cNvSpPr>
              <a:spLocks noChangeArrowheads="1"/>
            </p:cNvSpPr>
            <p:nvPr/>
          </p:nvSpPr>
          <p:spPr bwMode="auto">
            <a:xfrm>
              <a:off x="2358" y="217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2406" y="2170"/>
              <a:ext cx="192" cy="240"/>
              <a:chOff x="2406" y="2170"/>
              <a:chExt cx="192" cy="240"/>
            </a:xfrm>
          </p:grpSpPr>
          <p:sp>
            <p:nvSpPr>
              <p:cNvPr id="80930" name="Oval 34"/>
              <p:cNvSpPr>
                <a:spLocks noChangeArrowheads="1"/>
              </p:cNvSpPr>
              <p:nvPr/>
            </p:nvSpPr>
            <p:spPr bwMode="auto">
              <a:xfrm>
                <a:off x="2406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1" name="Oval 35"/>
              <p:cNvSpPr>
                <a:spLocks noChangeArrowheads="1"/>
              </p:cNvSpPr>
              <p:nvPr/>
            </p:nvSpPr>
            <p:spPr bwMode="auto">
              <a:xfrm>
                <a:off x="2502" y="236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2" name="Oval 36"/>
              <p:cNvSpPr>
                <a:spLocks noChangeArrowheads="1"/>
              </p:cNvSpPr>
              <p:nvPr/>
            </p:nvSpPr>
            <p:spPr bwMode="auto">
              <a:xfrm>
                <a:off x="2550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3" name="Oval 37"/>
              <p:cNvSpPr>
                <a:spLocks noChangeArrowheads="1"/>
              </p:cNvSpPr>
              <p:nvPr/>
            </p:nvSpPr>
            <p:spPr bwMode="auto">
              <a:xfrm>
                <a:off x="2502" y="221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4" name="Oval 38"/>
              <p:cNvSpPr>
                <a:spLocks noChangeArrowheads="1"/>
              </p:cNvSpPr>
              <p:nvPr/>
            </p:nvSpPr>
            <p:spPr bwMode="auto">
              <a:xfrm>
                <a:off x="2406" y="236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5" name="Oval 39"/>
              <p:cNvSpPr>
                <a:spLocks noChangeArrowheads="1"/>
              </p:cNvSpPr>
              <p:nvPr/>
            </p:nvSpPr>
            <p:spPr bwMode="auto">
              <a:xfrm>
                <a:off x="2454" y="226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6" name="Oval 40"/>
              <p:cNvSpPr>
                <a:spLocks noChangeArrowheads="1"/>
              </p:cNvSpPr>
              <p:nvPr/>
            </p:nvSpPr>
            <p:spPr bwMode="auto">
              <a:xfrm>
                <a:off x="2550" y="231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7" name="Oval 41"/>
              <p:cNvSpPr>
                <a:spLocks noChangeArrowheads="1"/>
              </p:cNvSpPr>
              <p:nvPr/>
            </p:nvSpPr>
            <p:spPr bwMode="auto">
              <a:xfrm>
                <a:off x="2454" y="217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38" name="Oval 42"/>
              <p:cNvSpPr>
                <a:spLocks noChangeArrowheads="1"/>
              </p:cNvSpPr>
              <p:nvPr/>
            </p:nvSpPr>
            <p:spPr bwMode="auto">
              <a:xfrm>
                <a:off x="2454" y="231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743325" y="2606675"/>
            <a:ext cx="457200" cy="457200"/>
            <a:chOff x="2358" y="1642"/>
            <a:chExt cx="288" cy="288"/>
          </a:xfrm>
        </p:grpSpPr>
        <p:sp>
          <p:nvSpPr>
            <p:cNvPr id="80940" name="Oval 44"/>
            <p:cNvSpPr>
              <a:spLocks noChangeArrowheads="1"/>
            </p:cNvSpPr>
            <p:nvPr/>
          </p:nvSpPr>
          <p:spPr bwMode="auto">
            <a:xfrm>
              <a:off x="2358" y="1642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2406" y="1642"/>
              <a:ext cx="192" cy="240"/>
              <a:chOff x="2406" y="1642"/>
              <a:chExt cx="192" cy="240"/>
            </a:xfrm>
          </p:grpSpPr>
          <p:sp>
            <p:nvSpPr>
              <p:cNvPr id="80942" name="Oval 46"/>
              <p:cNvSpPr>
                <a:spLocks noChangeArrowheads="1"/>
              </p:cNvSpPr>
              <p:nvPr/>
            </p:nvSpPr>
            <p:spPr bwMode="auto">
              <a:xfrm>
                <a:off x="2406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3" name="Oval 47"/>
              <p:cNvSpPr>
                <a:spLocks noChangeArrowheads="1"/>
              </p:cNvSpPr>
              <p:nvPr/>
            </p:nvSpPr>
            <p:spPr bwMode="auto">
              <a:xfrm>
                <a:off x="2502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4" name="Oval 48"/>
              <p:cNvSpPr>
                <a:spLocks noChangeArrowheads="1"/>
              </p:cNvSpPr>
              <p:nvPr/>
            </p:nvSpPr>
            <p:spPr bwMode="auto">
              <a:xfrm>
                <a:off x="2550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5" name="Oval 49"/>
              <p:cNvSpPr>
                <a:spLocks noChangeArrowheads="1"/>
              </p:cNvSpPr>
              <p:nvPr/>
            </p:nvSpPr>
            <p:spPr bwMode="auto">
              <a:xfrm>
                <a:off x="2502" y="169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6" name="Oval 50"/>
              <p:cNvSpPr>
                <a:spLocks noChangeArrowheads="1"/>
              </p:cNvSpPr>
              <p:nvPr/>
            </p:nvSpPr>
            <p:spPr bwMode="auto">
              <a:xfrm>
                <a:off x="2406" y="18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7" name="Oval 51"/>
              <p:cNvSpPr>
                <a:spLocks noChangeArrowheads="1"/>
              </p:cNvSpPr>
              <p:nvPr/>
            </p:nvSpPr>
            <p:spPr bwMode="auto">
              <a:xfrm>
                <a:off x="2454" y="17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8" name="Oval 52"/>
              <p:cNvSpPr>
                <a:spLocks noChangeArrowheads="1"/>
              </p:cNvSpPr>
              <p:nvPr/>
            </p:nvSpPr>
            <p:spPr bwMode="auto">
              <a:xfrm>
                <a:off x="2550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9" name="Oval 53"/>
              <p:cNvSpPr>
                <a:spLocks noChangeArrowheads="1"/>
              </p:cNvSpPr>
              <p:nvPr/>
            </p:nvSpPr>
            <p:spPr bwMode="auto">
              <a:xfrm>
                <a:off x="2454" y="164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0" name="Oval 54"/>
              <p:cNvSpPr>
                <a:spLocks noChangeArrowheads="1"/>
              </p:cNvSpPr>
              <p:nvPr/>
            </p:nvSpPr>
            <p:spPr bwMode="auto">
              <a:xfrm>
                <a:off x="2454" y="17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6562725" y="92075"/>
            <a:ext cx="2514600" cy="6705600"/>
            <a:chOff x="4134" y="58"/>
            <a:chExt cx="1584" cy="4224"/>
          </a:xfrm>
        </p:grpSpPr>
        <p:sp>
          <p:nvSpPr>
            <p:cNvPr id="80952" name="Oval 56"/>
            <p:cNvSpPr>
              <a:spLocks noChangeArrowheads="1"/>
            </p:cNvSpPr>
            <p:nvPr/>
          </p:nvSpPr>
          <p:spPr bwMode="auto">
            <a:xfrm>
              <a:off x="4134" y="58"/>
              <a:ext cx="960" cy="4224"/>
            </a:xfrm>
            <a:prstGeom prst="ellipse">
              <a:avLst/>
            </a:prstGeom>
            <a:solidFill>
              <a:srgbClr val="00FF00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3" name="Rectangle 57"/>
            <p:cNvSpPr>
              <a:spLocks noChangeArrowheads="1"/>
            </p:cNvSpPr>
            <p:nvPr/>
          </p:nvSpPr>
          <p:spPr bwMode="auto">
            <a:xfrm>
              <a:off x="4662" y="58"/>
              <a:ext cx="1056" cy="4224"/>
            </a:xfrm>
            <a:prstGeom prst="rect">
              <a:avLst/>
            </a:prstGeom>
            <a:solidFill>
              <a:srgbClr val="00FF00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3743325" y="4740275"/>
            <a:ext cx="457200" cy="457200"/>
            <a:chOff x="2358" y="2986"/>
            <a:chExt cx="288" cy="288"/>
          </a:xfrm>
        </p:grpSpPr>
        <p:sp>
          <p:nvSpPr>
            <p:cNvPr id="80955" name="Oval 59"/>
            <p:cNvSpPr>
              <a:spLocks noChangeArrowheads="1"/>
            </p:cNvSpPr>
            <p:nvPr/>
          </p:nvSpPr>
          <p:spPr bwMode="auto">
            <a:xfrm>
              <a:off x="2358" y="298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60"/>
            <p:cNvGrpSpPr>
              <a:grpSpLocks/>
            </p:cNvGrpSpPr>
            <p:nvPr/>
          </p:nvGrpSpPr>
          <p:grpSpPr bwMode="auto">
            <a:xfrm>
              <a:off x="2406" y="2986"/>
              <a:ext cx="192" cy="240"/>
              <a:chOff x="2406" y="2986"/>
              <a:chExt cx="192" cy="240"/>
            </a:xfrm>
          </p:grpSpPr>
          <p:sp>
            <p:nvSpPr>
              <p:cNvPr id="80957" name="Oval 61"/>
              <p:cNvSpPr>
                <a:spLocks noChangeArrowheads="1"/>
              </p:cNvSpPr>
              <p:nvPr/>
            </p:nvSpPr>
            <p:spPr bwMode="auto">
              <a:xfrm>
                <a:off x="2406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8" name="Oval 62"/>
              <p:cNvSpPr>
                <a:spLocks noChangeArrowheads="1"/>
              </p:cNvSpPr>
              <p:nvPr/>
            </p:nvSpPr>
            <p:spPr bwMode="auto">
              <a:xfrm>
                <a:off x="2502" y="31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59" name="Oval 63"/>
              <p:cNvSpPr>
                <a:spLocks noChangeArrowheads="1"/>
              </p:cNvSpPr>
              <p:nvPr/>
            </p:nvSpPr>
            <p:spPr bwMode="auto">
              <a:xfrm>
                <a:off x="2550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0" name="Oval 64"/>
              <p:cNvSpPr>
                <a:spLocks noChangeArrowheads="1"/>
              </p:cNvSpPr>
              <p:nvPr/>
            </p:nvSpPr>
            <p:spPr bwMode="auto">
              <a:xfrm>
                <a:off x="2502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1" name="Oval 65"/>
              <p:cNvSpPr>
                <a:spLocks noChangeArrowheads="1"/>
              </p:cNvSpPr>
              <p:nvPr/>
            </p:nvSpPr>
            <p:spPr bwMode="auto">
              <a:xfrm>
                <a:off x="2406" y="317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2" name="Oval 66"/>
              <p:cNvSpPr>
                <a:spLocks noChangeArrowheads="1"/>
              </p:cNvSpPr>
              <p:nvPr/>
            </p:nvSpPr>
            <p:spPr bwMode="auto">
              <a:xfrm>
                <a:off x="2454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3" name="Oval 67"/>
              <p:cNvSpPr>
                <a:spLocks noChangeArrowheads="1"/>
              </p:cNvSpPr>
              <p:nvPr/>
            </p:nvSpPr>
            <p:spPr bwMode="auto">
              <a:xfrm>
                <a:off x="2550" y="31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4" name="Oval 68"/>
              <p:cNvSpPr>
                <a:spLocks noChangeArrowheads="1"/>
              </p:cNvSpPr>
              <p:nvPr/>
            </p:nvSpPr>
            <p:spPr bwMode="auto">
              <a:xfrm>
                <a:off x="2454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65" name="Oval 69"/>
              <p:cNvSpPr>
                <a:spLocks noChangeArrowheads="1"/>
              </p:cNvSpPr>
              <p:nvPr/>
            </p:nvSpPr>
            <p:spPr bwMode="auto">
              <a:xfrm>
                <a:off x="2454" y="313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" name="Group 70"/>
          <p:cNvGrpSpPr>
            <a:grpSpLocks/>
          </p:cNvGrpSpPr>
          <p:nvPr/>
        </p:nvGrpSpPr>
        <p:grpSpPr bwMode="auto">
          <a:xfrm>
            <a:off x="3133725" y="4587875"/>
            <a:ext cx="457200" cy="457200"/>
            <a:chOff x="1974" y="2890"/>
            <a:chExt cx="288" cy="288"/>
          </a:xfrm>
        </p:grpSpPr>
        <p:sp>
          <p:nvSpPr>
            <p:cNvPr id="80967" name="Oval 71"/>
            <p:cNvSpPr>
              <a:spLocks noChangeArrowheads="1"/>
            </p:cNvSpPr>
            <p:nvPr/>
          </p:nvSpPr>
          <p:spPr bwMode="auto">
            <a:xfrm>
              <a:off x="1974" y="289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72"/>
            <p:cNvGrpSpPr>
              <a:grpSpLocks/>
            </p:cNvGrpSpPr>
            <p:nvPr/>
          </p:nvGrpSpPr>
          <p:grpSpPr bwMode="auto">
            <a:xfrm>
              <a:off x="2022" y="2890"/>
              <a:ext cx="192" cy="240"/>
              <a:chOff x="2022" y="2890"/>
              <a:chExt cx="192" cy="240"/>
            </a:xfrm>
          </p:grpSpPr>
          <p:sp>
            <p:nvSpPr>
              <p:cNvPr id="80969" name="Oval 73"/>
              <p:cNvSpPr>
                <a:spLocks noChangeArrowheads="1"/>
              </p:cNvSpPr>
              <p:nvPr/>
            </p:nvSpPr>
            <p:spPr bwMode="auto">
              <a:xfrm>
                <a:off x="2022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0" name="Oval 74"/>
              <p:cNvSpPr>
                <a:spLocks noChangeArrowheads="1"/>
              </p:cNvSpPr>
              <p:nvPr/>
            </p:nvSpPr>
            <p:spPr bwMode="auto">
              <a:xfrm>
                <a:off x="2118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1" name="Oval 75"/>
              <p:cNvSpPr>
                <a:spLocks noChangeArrowheads="1"/>
              </p:cNvSpPr>
              <p:nvPr/>
            </p:nvSpPr>
            <p:spPr bwMode="auto">
              <a:xfrm>
                <a:off x="2166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2" name="Oval 76"/>
              <p:cNvSpPr>
                <a:spLocks noChangeArrowheads="1"/>
              </p:cNvSpPr>
              <p:nvPr/>
            </p:nvSpPr>
            <p:spPr bwMode="auto">
              <a:xfrm>
                <a:off x="2118" y="293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3" name="Oval 77"/>
              <p:cNvSpPr>
                <a:spLocks noChangeArrowheads="1"/>
              </p:cNvSpPr>
              <p:nvPr/>
            </p:nvSpPr>
            <p:spPr bwMode="auto">
              <a:xfrm>
                <a:off x="2022" y="308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4" name="Oval 78"/>
              <p:cNvSpPr>
                <a:spLocks noChangeArrowheads="1"/>
              </p:cNvSpPr>
              <p:nvPr/>
            </p:nvSpPr>
            <p:spPr bwMode="auto">
              <a:xfrm>
                <a:off x="2070" y="298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5" name="Oval 79"/>
              <p:cNvSpPr>
                <a:spLocks noChangeArrowheads="1"/>
              </p:cNvSpPr>
              <p:nvPr/>
            </p:nvSpPr>
            <p:spPr bwMode="auto">
              <a:xfrm>
                <a:off x="2166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6" name="Oval 80"/>
              <p:cNvSpPr>
                <a:spLocks noChangeArrowheads="1"/>
              </p:cNvSpPr>
              <p:nvPr/>
            </p:nvSpPr>
            <p:spPr bwMode="auto">
              <a:xfrm>
                <a:off x="2070" y="289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77" name="Oval 81"/>
              <p:cNvSpPr>
                <a:spLocks noChangeArrowheads="1"/>
              </p:cNvSpPr>
              <p:nvPr/>
            </p:nvSpPr>
            <p:spPr bwMode="auto">
              <a:xfrm>
                <a:off x="2070" y="303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82"/>
          <p:cNvGrpSpPr>
            <a:grpSpLocks/>
          </p:cNvGrpSpPr>
          <p:nvPr/>
        </p:nvGrpSpPr>
        <p:grpSpPr bwMode="auto">
          <a:xfrm>
            <a:off x="3209925" y="2073275"/>
            <a:ext cx="457200" cy="457200"/>
            <a:chOff x="2022" y="1306"/>
            <a:chExt cx="288" cy="288"/>
          </a:xfrm>
        </p:grpSpPr>
        <p:sp>
          <p:nvSpPr>
            <p:cNvPr id="80979" name="Oval 83"/>
            <p:cNvSpPr>
              <a:spLocks noChangeArrowheads="1"/>
            </p:cNvSpPr>
            <p:nvPr/>
          </p:nvSpPr>
          <p:spPr bwMode="auto">
            <a:xfrm>
              <a:off x="2022" y="130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84"/>
            <p:cNvGrpSpPr>
              <a:grpSpLocks/>
            </p:cNvGrpSpPr>
            <p:nvPr/>
          </p:nvGrpSpPr>
          <p:grpSpPr bwMode="auto">
            <a:xfrm>
              <a:off x="2070" y="1306"/>
              <a:ext cx="192" cy="240"/>
              <a:chOff x="2070" y="1306"/>
              <a:chExt cx="192" cy="240"/>
            </a:xfrm>
          </p:grpSpPr>
          <p:sp>
            <p:nvSpPr>
              <p:cNvPr id="80981" name="Oval 85"/>
              <p:cNvSpPr>
                <a:spLocks noChangeArrowheads="1"/>
              </p:cNvSpPr>
              <p:nvPr/>
            </p:nvSpPr>
            <p:spPr bwMode="auto">
              <a:xfrm>
                <a:off x="2070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2" name="Oval 86"/>
              <p:cNvSpPr>
                <a:spLocks noChangeArrowheads="1"/>
              </p:cNvSpPr>
              <p:nvPr/>
            </p:nvSpPr>
            <p:spPr bwMode="auto">
              <a:xfrm>
                <a:off x="2166" y="14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3" name="Oval 87"/>
              <p:cNvSpPr>
                <a:spLocks noChangeArrowheads="1"/>
              </p:cNvSpPr>
              <p:nvPr/>
            </p:nvSpPr>
            <p:spPr bwMode="auto">
              <a:xfrm>
                <a:off x="2214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4" name="Oval 88"/>
              <p:cNvSpPr>
                <a:spLocks noChangeArrowheads="1"/>
              </p:cNvSpPr>
              <p:nvPr/>
            </p:nvSpPr>
            <p:spPr bwMode="auto">
              <a:xfrm>
                <a:off x="2166" y="135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5" name="Oval 89"/>
              <p:cNvSpPr>
                <a:spLocks noChangeArrowheads="1"/>
              </p:cNvSpPr>
              <p:nvPr/>
            </p:nvSpPr>
            <p:spPr bwMode="auto">
              <a:xfrm>
                <a:off x="2070" y="149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6" name="Oval 90"/>
              <p:cNvSpPr>
                <a:spLocks noChangeArrowheads="1"/>
              </p:cNvSpPr>
              <p:nvPr/>
            </p:nvSpPr>
            <p:spPr bwMode="auto">
              <a:xfrm>
                <a:off x="2118" y="140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7" name="Oval 91"/>
              <p:cNvSpPr>
                <a:spLocks noChangeArrowheads="1"/>
              </p:cNvSpPr>
              <p:nvPr/>
            </p:nvSpPr>
            <p:spPr bwMode="auto">
              <a:xfrm>
                <a:off x="2214" y="14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8" name="Oval 92"/>
              <p:cNvSpPr>
                <a:spLocks noChangeArrowheads="1"/>
              </p:cNvSpPr>
              <p:nvPr/>
            </p:nvSpPr>
            <p:spPr bwMode="auto">
              <a:xfrm>
                <a:off x="2118" y="130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89" name="Oval 93"/>
              <p:cNvSpPr>
                <a:spLocks noChangeArrowheads="1"/>
              </p:cNvSpPr>
              <p:nvPr/>
            </p:nvSpPr>
            <p:spPr bwMode="auto">
              <a:xfrm>
                <a:off x="2118" y="145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0990" name="Rectangle 94"/>
          <p:cNvSpPr>
            <a:spLocks noChangeArrowheads="1"/>
          </p:cNvSpPr>
          <p:nvPr/>
        </p:nvSpPr>
        <p:spPr bwMode="auto">
          <a:xfrm>
            <a:off x="4491038" y="3384550"/>
            <a:ext cx="1646237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2800" b="1">
                <a:latin typeface="Arial" charset="0"/>
              </a:rPr>
              <a:t>Synapse</a:t>
            </a:r>
          </a:p>
        </p:txBody>
      </p:sp>
      <p:sp>
        <p:nvSpPr>
          <p:cNvPr id="80991" name="Rectangle 95"/>
          <p:cNvSpPr>
            <a:spLocks noChangeArrowheads="1"/>
          </p:cNvSpPr>
          <p:nvPr/>
        </p:nvSpPr>
        <p:spPr bwMode="auto">
          <a:xfrm>
            <a:off x="222250" y="0"/>
            <a:ext cx="3257550" cy="1431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96"/>
          <p:cNvGrpSpPr>
            <a:grpSpLocks/>
          </p:cNvGrpSpPr>
          <p:nvPr/>
        </p:nvGrpSpPr>
        <p:grpSpPr bwMode="auto">
          <a:xfrm>
            <a:off x="6248400" y="914400"/>
            <a:ext cx="914400" cy="4724400"/>
            <a:chOff x="3936" y="576"/>
            <a:chExt cx="576" cy="2976"/>
          </a:xfrm>
        </p:grpSpPr>
        <p:sp>
          <p:nvSpPr>
            <p:cNvPr id="80993" name="AutoShape 97"/>
            <p:cNvSpPr>
              <a:spLocks noChangeArrowheads="1"/>
            </p:cNvSpPr>
            <p:nvPr/>
          </p:nvSpPr>
          <p:spPr bwMode="auto">
            <a:xfrm>
              <a:off x="4128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4" name="AutoShape 98"/>
            <p:cNvSpPr>
              <a:spLocks noChangeArrowheads="1"/>
            </p:cNvSpPr>
            <p:nvPr/>
          </p:nvSpPr>
          <p:spPr bwMode="auto">
            <a:xfrm>
              <a:off x="3984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5" name="AutoShape 99"/>
            <p:cNvSpPr>
              <a:spLocks noChangeArrowheads="1"/>
            </p:cNvSpPr>
            <p:nvPr/>
          </p:nvSpPr>
          <p:spPr bwMode="auto">
            <a:xfrm>
              <a:off x="3984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6" name="AutoShape 100"/>
            <p:cNvSpPr>
              <a:spLocks noChangeArrowheads="1"/>
            </p:cNvSpPr>
            <p:nvPr/>
          </p:nvSpPr>
          <p:spPr bwMode="auto">
            <a:xfrm>
              <a:off x="3936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7" name="AutoShape 101"/>
            <p:cNvSpPr>
              <a:spLocks noChangeArrowheads="1"/>
            </p:cNvSpPr>
            <p:nvPr/>
          </p:nvSpPr>
          <p:spPr bwMode="auto">
            <a:xfrm>
              <a:off x="4080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98" name="Rectangle 102"/>
          <p:cNvSpPr>
            <a:spLocks noChangeArrowheads="1"/>
          </p:cNvSpPr>
          <p:nvPr/>
        </p:nvSpPr>
        <p:spPr bwMode="auto">
          <a:xfrm>
            <a:off x="1062038" y="1449388"/>
            <a:ext cx="14509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b="1">
                <a:latin typeface="Arial" charset="0"/>
              </a:rPr>
              <a:t>Terminal</a:t>
            </a:r>
          </a:p>
          <a:p>
            <a:pPr eaLnBrk="0" hangingPunct="0"/>
            <a:r>
              <a:rPr kumimoji="0" lang="en-US" altLang="zh-CN" b="1">
                <a:latin typeface="Arial" charset="0"/>
              </a:rPr>
              <a:t>  Button</a:t>
            </a:r>
          </a:p>
        </p:txBody>
      </p:sp>
      <p:sp>
        <p:nvSpPr>
          <p:cNvPr id="80999" name="Rectangle 103"/>
          <p:cNvSpPr>
            <a:spLocks noChangeArrowheads="1"/>
          </p:cNvSpPr>
          <p:nvPr/>
        </p:nvSpPr>
        <p:spPr bwMode="auto">
          <a:xfrm>
            <a:off x="7072313" y="1890713"/>
            <a:ext cx="1585912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Dendritic </a:t>
            </a:r>
          </a:p>
          <a:p>
            <a:pPr eaLnBrk="0" hangingPunct="0"/>
            <a:r>
              <a:rPr kumimoji="0" lang="en-US" altLang="zh-CN" b="1">
                <a:solidFill>
                  <a:schemeClr val="bg2"/>
                </a:solidFill>
                <a:latin typeface="Arial" charset="0"/>
              </a:rPr>
              <a:t>   Spine</a:t>
            </a:r>
          </a:p>
        </p:txBody>
      </p:sp>
      <p:sp>
        <p:nvSpPr>
          <p:cNvPr id="81000" name="Rectangle 104"/>
          <p:cNvSpPr>
            <a:spLocks noChangeArrowheads="1"/>
          </p:cNvSpPr>
          <p:nvPr/>
        </p:nvSpPr>
        <p:spPr bwMode="auto">
          <a:xfrm>
            <a:off x="61913" y="3262313"/>
            <a:ext cx="957262" cy="75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4400" b="1">
                <a:latin typeface="Arial" charset="0"/>
              </a:rPr>
              <a:t>AP</a:t>
            </a:r>
          </a:p>
        </p:txBody>
      </p:sp>
      <p:sp>
        <p:nvSpPr>
          <p:cNvPr id="81001" name="Line 105"/>
          <p:cNvSpPr>
            <a:spLocks noChangeShapeType="1"/>
          </p:cNvSpPr>
          <p:nvPr/>
        </p:nvSpPr>
        <p:spPr bwMode="auto">
          <a:xfrm>
            <a:off x="1130300" y="3581400"/>
            <a:ext cx="12446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002" name="Rectangle 106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77913"/>
            <a:ext cx="4265613" cy="5253037"/>
            <a:chOff x="-6" y="679"/>
            <a:chExt cx="2687" cy="3309"/>
          </a:xfrm>
        </p:grpSpPr>
        <p:sp>
          <p:nvSpPr>
            <p:cNvPr id="81923" name="Rectangle 3"/>
            <p:cNvSpPr>
              <a:spLocks noChangeArrowheads="1"/>
            </p:cNvSpPr>
            <p:nvPr/>
          </p:nvSpPr>
          <p:spPr bwMode="auto">
            <a:xfrm>
              <a:off x="-6" y="1776"/>
              <a:ext cx="2687" cy="105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4" name="Rectangle 4"/>
            <p:cNvSpPr>
              <a:spLocks noChangeArrowheads="1"/>
            </p:cNvSpPr>
            <p:nvPr/>
          </p:nvSpPr>
          <p:spPr bwMode="auto">
            <a:xfrm rot="18780000">
              <a:off x="926" y="1296"/>
              <a:ext cx="1810" cy="576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5" name="Rectangle 5"/>
            <p:cNvSpPr>
              <a:spLocks noChangeArrowheads="1"/>
            </p:cNvSpPr>
            <p:nvPr/>
          </p:nvSpPr>
          <p:spPr bwMode="auto">
            <a:xfrm rot="13620000" flipH="1">
              <a:off x="982" y="2835"/>
              <a:ext cx="1755" cy="552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26" name="Rectangle 6"/>
            <p:cNvSpPr>
              <a:spLocks noChangeArrowheads="1"/>
            </p:cNvSpPr>
            <p:nvPr/>
          </p:nvSpPr>
          <p:spPr bwMode="auto">
            <a:xfrm>
              <a:off x="1906" y="1200"/>
              <a:ext cx="775" cy="2304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057525" y="2819400"/>
            <a:ext cx="457200" cy="457200"/>
            <a:chOff x="1920" y="1776"/>
            <a:chExt cx="288" cy="288"/>
          </a:xfrm>
        </p:grpSpPr>
        <p:sp>
          <p:nvSpPr>
            <p:cNvPr id="81928" name="Oval 8"/>
            <p:cNvSpPr>
              <a:spLocks noChangeArrowheads="1"/>
            </p:cNvSpPr>
            <p:nvPr/>
          </p:nvSpPr>
          <p:spPr bwMode="auto">
            <a:xfrm>
              <a:off x="1920" y="17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968" y="1776"/>
              <a:ext cx="192" cy="240"/>
              <a:chOff x="1968" y="1776"/>
              <a:chExt cx="192" cy="240"/>
            </a:xfrm>
          </p:grpSpPr>
          <p:sp>
            <p:nvSpPr>
              <p:cNvPr id="81930" name="Oval 10"/>
              <p:cNvSpPr>
                <a:spLocks noChangeArrowheads="1"/>
              </p:cNvSpPr>
              <p:nvPr/>
            </p:nvSpPr>
            <p:spPr bwMode="auto">
              <a:xfrm>
                <a:off x="1968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1" name="Oval 11"/>
              <p:cNvSpPr>
                <a:spLocks noChangeArrowheads="1"/>
              </p:cNvSpPr>
              <p:nvPr/>
            </p:nvSpPr>
            <p:spPr bwMode="auto">
              <a:xfrm>
                <a:off x="2064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2" name="Oval 12"/>
              <p:cNvSpPr>
                <a:spLocks noChangeArrowheads="1"/>
              </p:cNvSpPr>
              <p:nvPr/>
            </p:nvSpPr>
            <p:spPr bwMode="auto">
              <a:xfrm>
                <a:off x="2112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3" name="Oval 13"/>
              <p:cNvSpPr>
                <a:spLocks noChangeArrowheads="1"/>
              </p:cNvSpPr>
              <p:nvPr/>
            </p:nvSpPr>
            <p:spPr bwMode="auto">
              <a:xfrm>
                <a:off x="2064" y="18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4" name="Oval 14"/>
              <p:cNvSpPr>
                <a:spLocks noChangeArrowheads="1"/>
              </p:cNvSpPr>
              <p:nvPr/>
            </p:nvSpPr>
            <p:spPr bwMode="auto">
              <a:xfrm>
                <a:off x="1968" y="19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5" name="Oval 15"/>
              <p:cNvSpPr>
                <a:spLocks noChangeArrowheads="1"/>
              </p:cNvSpPr>
              <p:nvPr/>
            </p:nvSpPr>
            <p:spPr bwMode="auto">
              <a:xfrm>
                <a:off x="2016" y="18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6" name="Oval 1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7" name="Oval 17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38" name="Oval 18"/>
              <p:cNvSpPr>
                <a:spLocks noChangeArrowheads="1"/>
              </p:cNvSpPr>
              <p:nvPr/>
            </p:nvSpPr>
            <p:spPr bwMode="auto">
              <a:xfrm>
                <a:off x="2016" y="19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3057525" y="3962400"/>
            <a:ext cx="457200" cy="457200"/>
            <a:chOff x="1920" y="2496"/>
            <a:chExt cx="288" cy="288"/>
          </a:xfrm>
        </p:grpSpPr>
        <p:sp>
          <p:nvSpPr>
            <p:cNvPr id="81940" name="Oval 20"/>
            <p:cNvSpPr>
              <a:spLocks noChangeArrowheads="1"/>
            </p:cNvSpPr>
            <p:nvPr/>
          </p:nvSpPr>
          <p:spPr bwMode="auto">
            <a:xfrm>
              <a:off x="1920" y="24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968" y="2496"/>
              <a:ext cx="192" cy="240"/>
              <a:chOff x="1968" y="2496"/>
              <a:chExt cx="192" cy="240"/>
            </a:xfrm>
          </p:grpSpPr>
          <p:sp>
            <p:nvSpPr>
              <p:cNvPr id="81942" name="Oval 22"/>
              <p:cNvSpPr>
                <a:spLocks noChangeArrowheads="1"/>
              </p:cNvSpPr>
              <p:nvPr/>
            </p:nvSpPr>
            <p:spPr bwMode="auto">
              <a:xfrm>
                <a:off x="1968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3" name="Oval 23"/>
              <p:cNvSpPr>
                <a:spLocks noChangeArrowheads="1"/>
              </p:cNvSpPr>
              <p:nvPr/>
            </p:nvSpPr>
            <p:spPr bwMode="auto">
              <a:xfrm>
                <a:off x="2064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4" name="Oval 24"/>
              <p:cNvSpPr>
                <a:spLocks noChangeArrowheads="1"/>
              </p:cNvSpPr>
              <p:nvPr/>
            </p:nvSpPr>
            <p:spPr bwMode="auto">
              <a:xfrm>
                <a:off x="2112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5" name="Oval 25"/>
              <p:cNvSpPr>
                <a:spLocks noChangeArrowheads="1"/>
              </p:cNvSpPr>
              <p:nvPr/>
            </p:nvSpPr>
            <p:spPr bwMode="auto">
              <a:xfrm>
                <a:off x="2064" y="25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6" name="Oval 26"/>
              <p:cNvSpPr>
                <a:spLocks noChangeArrowheads="1"/>
              </p:cNvSpPr>
              <p:nvPr/>
            </p:nvSpPr>
            <p:spPr bwMode="auto">
              <a:xfrm>
                <a:off x="1968" y="26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7" name="Oval 27"/>
              <p:cNvSpPr>
                <a:spLocks noChangeArrowheads="1"/>
              </p:cNvSpPr>
              <p:nvPr/>
            </p:nvSpPr>
            <p:spPr bwMode="auto">
              <a:xfrm>
                <a:off x="2016" y="25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8" name="Oval 28"/>
              <p:cNvSpPr>
                <a:spLocks noChangeArrowheads="1"/>
              </p:cNvSpPr>
              <p:nvPr/>
            </p:nvSpPr>
            <p:spPr bwMode="auto">
              <a:xfrm>
                <a:off x="2112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49" name="Oval 29"/>
              <p:cNvSpPr>
                <a:spLocks noChangeArrowheads="1"/>
              </p:cNvSpPr>
              <p:nvPr/>
            </p:nvSpPr>
            <p:spPr bwMode="auto">
              <a:xfrm>
                <a:off x="2016" y="24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0" name="Oval 30"/>
              <p:cNvSpPr>
                <a:spLocks noChangeArrowheads="1"/>
              </p:cNvSpPr>
              <p:nvPr/>
            </p:nvSpPr>
            <p:spPr bwMode="auto">
              <a:xfrm>
                <a:off x="2016" y="26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743325" y="3429000"/>
            <a:ext cx="457200" cy="457200"/>
            <a:chOff x="2352" y="2160"/>
            <a:chExt cx="288" cy="288"/>
          </a:xfrm>
        </p:grpSpPr>
        <p:sp>
          <p:nvSpPr>
            <p:cNvPr id="81952" name="Oval 32"/>
            <p:cNvSpPr>
              <a:spLocks noChangeArrowheads="1"/>
            </p:cNvSpPr>
            <p:nvPr/>
          </p:nvSpPr>
          <p:spPr bwMode="auto">
            <a:xfrm>
              <a:off x="2352" y="216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3"/>
            <p:cNvGrpSpPr>
              <a:grpSpLocks/>
            </p:cNvGrpSpPr>
            <p:nvPr/>
          </p:nvGrpSpPr>
          <p:grpSpPr bwMode="auto">
            <a:xfrm>
              <a:off x="2400" y="2160"/>
              <a:ext cx="192" cy="240"/>
              <a:chOff x="2400" y="2160"/>
              <a:chExt cx="192" cy="240"/>
            </a:xfrm>
          </p:grpSpPr>
          <p:sp>
            <p:nvSpPr>
              <p:cNvPr id="81954" name="Oval 34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5" name="Oval 35"/>
              <p:cNvSpPr>
                <a:spLocks noChangeArrowheads="1"/>
              </p:cNvSpPr>
              <p:nvPr/>
            </p:nvSpPr>
            <p:spPr bwMode="auto">
              <a:xfrm>
                <a:off x="2496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6" name="Oval 36"/>
              <p:cNvSpPr>
                <a:spLocks noChangeArrowheads="1"/>
              </p:cNvSpPr>
              <p:nvPr/>
            </p:nvSpPr>
            <p:spPr bwMode="auto">
              <a:xfrm>
                <a:off x="2544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7" name="Oval 37"/>
              <p:cNvSpPr>
                <a:spLocks noChangeArrowheads="1"/>
              </p:cNvSpPr>
              <p:nvPr/>
            </p:nvSpPr>
            <p:spPr bwMode="auto">
              <a:xfrm>
                <a:off x="2496" y="220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8" name="Oval 38"/>
              <p:cNvSpPr>
                <a:spLocks noChangeArrowheads="1"/>
              </p:cNvSpPr>
              <p:nvPr/>
            </p:nvSpPr>
            <p:spPr bwMode="auto">
              <a:xfrm>
                <a:off x="2400" y="235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59" name="Oval 39"/>
              <p:cNvSpPr>
                <a:spLocks noChangeArrowheads="1"/>
              </p:cNvSpPr>
              <p:nvPr/>
            </p:nvSpPr>
            <p:spPr bwMode="auto">
              <a:xfrm>
                <a:off x="2448" y="225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0" name="Oval 40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1" name="Oval 41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2" name="Oval 42"/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895725" y="2362200"/>
            <a:ext cx="457200" cy="457200"/>
            <a:chOff x="2448" y="1488"/>
            <a:chExt cx="288" cy="288"/>
          </a:xfrm>
        </p:grpSpPr>
        <p:sp>
          <p:nvSpPr>
            <p:cNvPr id="81964" name="Oval 44"/>
            <p:cNvSpPr>
              <a:spLocks noChangeArrowheads="1"/>
            </p:cNvSpPr>
            <p:nvPr/>
          </p:nvSpPr>
          <p:spPr bwMode="auto">
            <a:xfrm>
              <a:off x="2448" y="1488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2496" y="1488"/>
              <a:ext cx="192" cy="240"/>
              <a:chOff x="2496" y="1488"/>
              <a:chExt cx="192" cy="240"/>
            </a:xfrm>
          </p:grpSpPr>
          <p:sp>
            <p:nvSpPr>
              <p:cNvPr id="81966" name="Oval 46"/>
              <p:cNvSpPr>
                <a:spLocks noChangeArrowheads="1"/>
              </p:cNvSpPr>
              <p:nvPr/>
            </p:nvSpPr>
            <p:spPr bwMode="auto">
              <a:xfrm>
                <a:off x="2496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7" name="Oval 47"/>
              <p:cNvSpPr>
                <a:spLocks noChangeArrowheads="1"/>
              </p:cNvSpPr>
              <p:nvPr/>
            </p:nvSpPr>
            <p:spPr bwMode="auto">
              <a:xfrm>
                <a:off x="2592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8" name="Oval 48"/>
              <p:cNvSpPr>
                <a:spLocks noChangeArrowheads="1"/>
              </p:cNvSpPr>
              <p:nvPr/>
            </p:nvSpPr>
            <p:spPr bwMode="auto">
              <a:xfrm>
                <a:off x="2640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69" name="Oval 49"/>
              <p:cNvSpPr>
                <a:spLocks noChangeArrowheads="1"/>
              </p:cNvSpPr>
              <p:nvPr/>
            </p:nvSpPr>
            <p:spPr bwMode="auto">
              <a:xfrm>
                <a:off x="2592" y="153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0" name="Oval 50"/>
              <p:cNvSpPr>
                <a:spLocks noChangeArrowheads="1"/>
              </p:cNvSpPr>
              <p:nvPr/>
            </p:nvSpPr>
            <p:spPr bwMode="auto">
              <a:xfrm>
                <a:off x="2496" y="16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1" name="Oval 51"/>
              <p:cNvSpPr>
                <a:spLocks noChangeArrowheads="1"/>
              </p:cNvSpPr>
              <p:nvPr/>
            </p:nvSpPr>
            <p:spPr bwMode="auto">
              <a:xfrm>
                <a:off x="2544" y="158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2" name="Oval 52"/>
              <p:cNvSpPr>
                <a:spLocks noChangeArrowheads="1"/>
              </p:cNvSpPr>
              <p:nvPr/>
            </p:nvSpPr>
            <p:spPr bwMode="auto">
              <a:xfrm>
                <a:off x="2640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3" name="Oval 53"/>
              <p:cNvSpPr>
                <a:spLocks noChangeArrowheads="1"/>
              </p:cNvSpPr>
              <p:nvPr/>
            </p:nvSpPr>
            <p:spPr bwMode="auto">
              <a:xfrm>
                <a:off x="2544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4" name="Oval 54"/>
              <p:cNvSpPr>
                <a:spLocks noChangeArrowheads="1"/>
              </p:cNvSpPr>
              <p:nvPr/>
            </p:nvSpPr>
            <p:spPr bwMode="auto">
              <a:xfrm>
                <a:off x="2544" y="163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1975" name="Oval 55"/>
          <p:cNvSpPr>
            <a:spLocks noChangeArrowheads="1"/>
          </p:cNvSpPr>
          <p:nvPr/>
        </p:nvSpPr>
        <p:spPr bwMode="auto">
          <a:xfrm>
            <a:off x="4048125" y="4038600"/>
            <a:ext cx="457200" cy="457200"/>
          </a:xfrm>
          <a:prstGeom prst="ellipse">
            <a:avLst/>
          </a:prstGeom>
          <a:solidFill>
            <a:schemeClr val="bg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56"/>
          <p:cNvGrpSpPr>
            <a:grpSpLocks/>
          </p:cNvGrpSpPr>
          <p:nvPr/>
        </p:nvGrpSpPr>
        <p:grpSpPr bwMode="auto">
          <a:xfrm>
            <a:off x="4200525" y="4038600"/>
            <a:ext cx="838200" cy="762000"/>
            <a:chOff x="2640" y="2544"/>
            <a:chExt cx="528" cy="480"/>
          </a:xfrm>
        </p:grpSpPr>
        <p:sp>
          <p:nvSpPr>
            <p:cNvPr id="81977" name="Oval 57"/>
            <p:cNvSpPr>
              <a:spLocks noChangeArrowheads="1"/>
            </p:cNvSpPr>
            <p:nvPr/>
          </p:nvSpPr>
          <p:spPr bwMode="auto">
            <a:xfrm>
              <a:off x="2640" y="273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8" name="Oval 58"/>
            <p:cNvSpPr>
              <a:spLocks noChangeArrowheads="1"/>
            </p:cNvSpPr>
            <p:nvPr/>
          </p:nvSpPr>
          <p:spPr bwMode="auto">
            <a:xfrm>
              <a:off x="28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9" name="Oval 59"/>
            <p:cNvSpPr>
              <a:spLocks noChangeArrowheads="1"/>
            </p:cNvSpPr>
            <p:nvPr/>
          </p:nvSpPr>
          <p:spPr bwMode="auto">
            <a:xfrm>
              <a:off x="2928" y="2592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0" name="Oval 60"/>
            <p:cNvSpPr>
              <a:spLocks noChangeArrowheads="1"/>
            </p:cNvSpPr>
            <p:nvPr/>
          </p:nvSpPr>
          <p:spPr bwMode="auto">
            <a:xfrm>
              <a:off x="3120" y="25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1" name="Oval 61"/>
            <p:cNvSpPr>
              <a:spLocks noChangeArrowheads="1"/>
            </p:cNvSpPr>
            <p:nvPr/>
          </p:nvSpPr>
          <p:spPr bwMode="auto">
            <a:xfrm>
              <a:off x="2736" y="2928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2" name="Oval 62"/>
            <p:cNvSpPr>
              <a:spLocks noChangeArrowheads="1"/>
            </p:cNvSpPr>
            <p:nvPr/>
          </p:nvSpPr>
          <p:spPr bwMode="auto">
            <a:xfrm>
              <a:off x="2784" y="2640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3" name="Oval 63"/>
            <p:cNvSpPr>
              <a:spLocks noChangeArrowheads="1"/>
            </p:cNvSpPr>
            <p:nvPr/>
          </p:nvSpPr>
          <p:spPr bwMode="auto">
            <a:xfrm>
              <a:off x="2976" y="278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4" name="Oval 64"/>
            <p:cNvSpPr>
              <a:spLocks noChangeArrowheads="1"/>
            </p:cNvSpPr>
            <p:nvPr/>
          </p:nvSpPr>
          <p:spPr bwMode="auto">
            <a:xfrm>
              <a:off x="2736" y="254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5" name="Oval 65"/>
            <p:cNvSpPr>
              <a:spLocks noChangeArrowheads="1"/>
            </p:cNvSpPr>
            <p:nvPr/>
          </p:nvSpPr>
          <p:spPr bwMode="auto">
            <a:xfrm>
              <a:off x="2784" y="2784"/>
              <a:ext cx="48" cy="48"/>
            </a:xfrm>
            <a:prstGeom prst="ellipse">
              <a:avLst/>
            </a:prstGeom>
            <a:solidFill>
              <a:schemeClr val="tx2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6569075" y="82550"/>
            <a:ext cx="2501900" cy="6692900"/>
            <a:chOff x="4132" y="52"/>
            <a:chExt cx="1576" cy="4216"/>
          </a:xfrm>
        </p:grpSpPr>
        <p:sp>
          <p:nvSpPr>
            <p:cNvPr id="81987" name="Oval 67"/>
            <p:cNvSpPr>
              <a:spLocks noChangeArrowheads="1"/>
            </p:cNvSpPr>
            <p:nvPr/>
          </p:nvSpPr>
          <p:spPr bwMode="auto">
            <a:xfrm>
              <a:off x="4132" y="52"/>
              <a:ext cx="952" cy="4216"/>
            </a:xfrm>
            <a:prstGeom prst="ellipse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8" name="Rectangle 68"/>
            <p:cNvSpPr>
              <a:spLocks noChangeArrowheads="1"/>
            </p:cNvSpPr>
            <p:nvPr/>
          </p:nvSpPr>
          <p:spPr bwMode="auto">
            <a:xfrm>
              <a:off x="4660" y="52"/>
              <a:ext cx="1048" cy="4216"/>
            </a:xfrm>
            <a:prstGeom prst="rect">
              <a:avLst/>
            </a:prstGeom>
            <a:solidFill>
              <a:srgbClr val="00FF00"/>
            </a:solidFill>
            <a:ln w="127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6257925" y="914400"/>
            <a:ext cx="914400" cy="4724400"/>
            <a:chOff x="3936" y="576"/>
            <a:chExt cx="576" cy="2976"/>
          </a:xfrm>
        </p:grpSpPr>
        <p:sp>
          <p:nvSpPr>
            <p:cNvPr id="81990" name="AutoShape 70"/>
            <p:cNvSpPr>
              <a:spLocks noChangeArrowheads="1"/>
            </p:cNvSpPr>
            <p:nvPr/>
          </p:nvSpPr>
          <p:spPr bwMode="auto">
            <a:xfrm>
              <a:off x="4128" y="57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1" name="AutoShape 71"/>
            <p:cNvSpPr>
              <a:spLocks noChangeArrowheads="1"/>
            </p:cNvSpPr>
            <p:nvPr/>
          </p:nvSpPr>
          <p:spPr bwMode="auto">
            <a:xfrm>
              <a:off x="3984" y="1200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2" name="AutoShape 72"/>
            <p:cNvSpPr>
              <a:spLocks noChangeArrowheads="1"/>
            </p:cNvSpPr>
            <p:nvPr/>
          </p:nvSpPr>
          <p:spPr bwMode="auto">
            <a:xfrm>
              <a:off x="3984" y="201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3" name="AutoShape 73"/>
            <p:cNvSpPr>
              <a:spLocks noChangeArrowheads="1"/>
            </p:cNvSpPr>
            <p:nvPr/>
          </p:nvSpPr>
          <p:spPr bwMode="auto">
            <a:xfrm>
              <a:off x="3936" y="2736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4" name="AutoShape 74"/>
            <p:cNvSpPr>
              <a:spLocks noChangeArrowheads="1"/>
            </p:cNvSpPr>
            <p:nvPr/>
          </p:nvSpPr>
          <p:spPr bwMode="auto">
            <a:xfrm>
              <a:off x="4080" y="3312"/>
              <a:ext cx="384" cy="240"/>
            </a:xfrm>
            <a:prstGeom prst="roundRect">
              <a:avLst>
                <a:gd name="adj" fmla="val 12495"/>
              </a:avLst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3743325" y="4724400"/>
            <a:ext cx="457200" cy="457200"/>
            <a:chOff x="2352" y="2976"/>
            <a:chExt cx="288" cy="288"/>
          </a:xfrm>
        </p:grpSpPr>
        <p:sp>
          <p:nvSpPr>
            <p:cNvPr id="81996" name="Oval 76"/>
            <p:cNvSpPr>
              <a:spLocks noChangeArrowheads="1"/>
            </p:cNvSpPr>
            <p:nvPr/>
          </p:nvSpPr>
          <p:spPr bwMode="auto">
            <a:xfrm>
              <a:off x="2352" y="297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77"/>
            <p:cNvGrpSpPr>
              <a:grpSpLocks/>
            </p:cNvGrpSpPr>
            <p:nvPr/>
          </p:nvGrpSpPr>
          <p:grpSpPr bwMode="auto">
            <a:xfrm>
              <a:off x="2400" y="2976"/>
              <a:ext cx="192" cy="240"/>
              <a:chOff x="2400" y="2976"/>
              <a:chExt cx="192" cy="240"/>
            </a:xfrm>
          </p:grpSpPr>
          <p:sp>
            <p:nvSpPr>
              <p:cNvPr id="81998" name="Oval 78"/>
              <p:cNvSpPr>
                <a:spLocks noChangeArrowheads="1"/>
              </p:cNvSpPr>
              <p:nvPr/>
            </p:nvSpPr>
            <p:spPr bwMode="auto">
              <a:xfrm>
                <a:off x="2400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9" name="Oval 79"/>
              <p:cNvSpPr>
                <a:spLocks noChangeArrowheads="1"/>
              </p:cNvSpPr>
              <p:nvPr/>
            </p:nvSpPr>
            <p:spPr bwMode="auto">
              <a:xfrm>
                <a:off x="2496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0" name="Oval 80"/>
              <p:cNvSpPr>
                <a:spLocks noChangeArrowheads="1"/>
              </p:cNvSpPr>
              <p:nvPr/>
            </p:nvSpPr>
            <p:spPr bwMode="auto">
              <a:xfrm>
                <a:off x="2544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1" name="Oval 81"/>
              <p:cNvSpPr>
                <a:spLocks noChangeArrowheads="1"/>
              </p:cNvSpPr>
              <p:nvPr/>
            </p:nvSpPr>
            <p:spPr bwMode="auto">
              <a:xfrm>
                <a:off x="2496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2" name="Oval 82"/>
              <p:cNvSpPr>
                <a:spLocks noChangeArrowheads="1"/>
              </p:cNvSpPr>
              <p:nvPr/>
            </p:nvSpPr>
            <p:spPr bwMode="auto">
              <a:xfrm>
                <a:off x="2400" y="316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3" name="Oval 83"/>
              <p:cNvSpPr>
                <a:spLocks noChangeArrowheads="1"/>
              </p:cNvSpPr>
              <p:nvPr/>
            </p:nvSpPr>
            <p:spPr bwMode="auto">
              <a:xfrm>
                <a:off x="2448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4" name="Oval 84"/>
              <p:cNvSpPr>
                <a:spLocks noChangeArrowheads="1"/>
              </p:cNvSpPr>
              <p:nvPr/>
            </p:nvSpPr>
            <p:spPr bwMode="auto">
              <a:xfrm>
                <a:off x="2544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5" name="Oval 85"/>
              <p:cNvSpPr>
                <a:spLocks noChangeArrowheads="1"/>
              </p:cNvSpPr>
              <p:nvPr/>
            </p:nvSpPr>
            <p:spPr bwMode="auto">
              <a:xfrm>
                <a:off x="2448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06" name="Oval 86"/>
              <p:cNvSpPr>
                <a:spLocks noChangeArrowheads="1"/>
              </p:cNvSpPr>
              <p:nvPr/>
            </p:nvSpPr>
            <p:spPr bwMode="auto">
              <a:xfrm>
                <a:off x="2448" y="312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87"/>
          <p:cNvGrpSpPr>
            <a:grpSpLocks/>
          </p:cNvGrpSpPr>
          <p:nvPr/>
        </p:nvGrpSpPr>
        <p:grpSpPr bwMode="auto">
          <a:xfrm>
            <a:off x="3133725" y="4572000"/>
            <a:ext cx="457200" cy="457200"/>
            <a:chOff x="1968" y="2880"/>
            <a:chExt cx="288" cy="288"/>
          </a:xfrm>
        </p:grpSpPr>
        <p:sp>
          <p:nvSpPr>
            <p:cNvPr id="82008" name="Oval 88"/>
            <p:cNvSpPr>
              <a:spLocks noChangeArrowheads="1"/>
            </p:cNvSpPr>
            <p:nvPr/>
          </p:nvSpPr>
          <p:spPr bwMode="auto">
            <a:xfrm>
              <a:off x="1968" y="2880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" name="Group 89"/>
            <p:cNvGrpSpPr>
              <a:grpSpLocks/>
            </p:cNvGrpSpPr>
            <p:nvPr/>
          </p:nvGrpSpPr>
          <p:grpSpPr bwMode="auto">
            <a:xfrm>
              <a:off x="2016" y="2880"/>
              <a:ext cx="192" cy="240"/>
              <a:chOff x="2016" y="2880"/>
              <a:chExt cx="192" cy="240"/>
            </a:xfrm>
          </p:grpSpPr>
          <p:sp>
            <p:nvSpPr>
              <p:cNvPr id="82010" name="Oval 90"/>
              <p:cNvSpPr>
                <a:spLocks noChangeArrowheads="1"/>
              </p:cNvSpPr>
              <p:nvPr/>
            </p:nvSpPr>
            <p:spPr bwMode="auto">
              <a:xfrm>
                <a:off x="2016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1" name="Oval 91"/>
              <p:cNvSpPr>
                <a:spLocks noChangeArrowheads="1"/>
              </p:cNvSpPr>
              <p:nvPr/>
            </p:nvSpPr>
            <p:spPr bwMode="auto">
              <a:xfrm>
                <a:off x="2112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2" name="Oval 92"/>
              <p:cNvSpPr>
                <a:spLocks noChangeArrowheads="1"/>
              </p:cNvSpPr>
              <p:nvPr/>
            </p:nvSpPr>
            <p:spPr bwMode="auto">
              <a:xfrm>
                <a:off x="2160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3" name="Oval 93"/>
              <p:cNvSpPr>
                <a:spLocks noChangeArrowheads="1"/>
              </p:cNvSpPr>
              <p:nvPr/>
            </p:nvSpPr>
            <p:spPr bwMode="auto">
              <a:xfrm>
                <a:off x="2112" y="292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4" name="Oval 94"/>
              <p:cNvSpPr>
                <a:spLocks noChangeArrowheads="1"/>
              </p:cNvSpPr>
              <p:nvPr/>
            </p:nvSpPr>
            <p:spPr bwMode="auto">
              <a:xfrm>
                <a:off x="2016" y="307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5" name="Oval 95"/>
              <p:cNvSpPr>
                <a:spLocks noChangeArrowheads="1"/>
              </p:cNvSpPr>
              <p:nvPr/>
            </p:nvSpPr>
            <p:spPr bwMode="auto">
              <a:xfrm>
                <a:off x="2064" y="297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6" name="Oval 96"/>
              <p:cNvSpPr>
                <a:spLocks noChangeArrowheads="1"/>
              </p:cNvSpPr>
              <p:nvPr/>
            </p:nvSpPr>
            <p:spPr bwMode="auto">
              <a:xfrm>
                <a:off x="2160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7" name="Oval 97"/>
              <p:cNvSpPr>
                <a:spLocks noChangeArrowheads="1"/>
              </p:cNvSpPr>
              <p:nvPr/>
            </p:nvSpPr>
            <p:spPr bwMode="auto">
              <a:xfrm>
                <a:off x="2064" y="288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18" name="Oval 98"/>
              <p:cNvSpPr>
                <a:spLocks noChangeArrowheads="1"/>
              </p:cNvSpPr>
              <p:nvPr/>
            </p:nvSpPr>
            <p:spPr bwMode="auto">
              <a:xfrm>
                <a:off x="2064" y="302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8" name="Group 99"/>
          <p:cNvGrpSpPr>
            <a:grpSpLocks/>
          </p:cNvGrpSpPr>
          <p:nvPr/>
        </p:nvGrpSpPr>
        <p:grpSpPr bwMode="auto">
          <a:xfrm>
            <a:off x="3209925" y="2057400"/>
            <a:ext cx="457200" cy="457200"/>
            <a:chOff x="2016" y="1296"/>
            <a:chExt cx="288" cy="288"/>
          </a:xfrm>
        </p:grpSpPr>
        <p:sp>
          <p:nvSpPr>
            <p:cNvPr id="82020" name="Oval 100"/>
            <p:cNvSpPr>
              <a:spLocks noChangeArrowheads="1"/>
            </p:cNvSpPr>
            <p:nvPr/>
          </p:nvSpPr>
          <p:spPr bwMode="auto">
            <a:xfrm>
              <a:off x="2016" y="1296"/>
              <a:ext cx="288" cy="288"/>
            </a:xfrm>
            <a:prstGeom prst="ellipse">
              <a:avLst/>
            </a:prstGeom>
            <a:solidFill>
              <a:schemeClr val="bg1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101"/>
            <p:cNvGrpSpPr>
              <a:grpSpLocks/>
            </p:cNvGrpSpPr>
            <p:nvPr/>
          </p:nvGrpSpPr>
          <p:grpSpPr bwMode="auto">
            <a:xfrm>
              <a:off x="2064" y="1296"/>
              <a:ext cx="192" cy="240"/>
              <a:chOff x="2064" y="1296"/>
              <a:chExt cx="192" cy="240"/>
            </a:xfrm>
          </p:grpSpPr>
          <p:sp>
            <p:nvSpPr>
              <p:cNvPr id="82022" name="Oval 102"/>
              <p:cNvSpPr>
                <a:spLocks noChangeArrowheads="1"/>
              </p:cNvSpPr>
              <p:nvPr/>
            </p:nvSpPr>
            <p:spPr bwMode="auto">
              <a:xfrm>
                <a:off x="2064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3" name="Oval 103"/>
              <p:cNvSpPr>
                <a:spLocks noChangeArrowheads="1"/>
              </p:cNvSpPr>
              <p:nvPr/>
            </p:nvSpPr>
            <p:spPr bwMode="auto">
              <a:xfrm>
                <a:off x="2160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4" name="Oval 104"/>
              <p:cNvSpPr>
                <a:spLocks noChangeArrowheads="1"/>
              </p:cNvSpPr>
              <p:nvPr/>
            </p:nvSpPr>
            <p:spPr bwMode="auto">
              <a:xfrm>
                <a:off x="2208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5" name="Oval 105"/>
              <p:cNvSpPr>
                <a:spLocks noChangeArrowheads="1"/>
              </p:cNvSpPr>
              <p:nvPr/>
            </p:nvSpPr>
            <p:spPr bwMode="auto">
              <a:xfrm>
                <a:off x="2160" y="1344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6" name="Oval 106"/>
              <p:cNvSpPr>
                <a:spLocks noChangeArrowheads="1"/>
              </p:cNvSpPr>
              <p:nvPr/>
            </p:nvSpPr>
            <p:spPr bwMode="auto">
              <a:xfrm>
                <a:off x="2064" y="1488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7" name="Oval 107"/>
              <p:cNvSpPr>
                <a:spLocks noChangeArrowheads="1"/>
              </p:cNvSpPr>
              <p:nvPr/>
            </p:nvSpPr>
            <p:spPr bwMode="auto">
              <a:xfrm>
                <a:off x="2112" y="1392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8" name="Oval 10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29" name="Oval 109"/>
              <p:cNvSpPr>
                <a:spLocks noChangeArrowheads="1"/>
              </p:cNvSpPr>
              <p:nvPr/>
            </p:nvSpPr>
            <p:spPr bwMode="auto">
              <a:xfrm>
                <a:off x="2112" y="1296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30" name="Oval 110"/>
              <p:cNvSpPr>
                <a:spLocks noChangeArrowheads="1"/>
              </p:cNvSpPr>
              <p:nvPr/>
            </p:nvSpPr>
            <p:spPr bwMode="auto">
              <a:xfrm>
                <a:off x="2112" y="1440"/>
                <a:ext cx="48" cy="48"/>
              </a:xfrm>
              <a:prstGeom prst="ellipse">
                <a:avLst/>
              </a:prstGeom>
              <a:solidFill>
                <a:schemeClr val="tx2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031" name="Rectangle 111"/>
          <p:cNvSpPr>
            <a:spLocks noChangeArrowheads="1"/>
          </p:cNvSpPr>
          <p:nvPr/>
        </p:nvSpPr>
        <p:spPr bwMode="auto">
          <a:xfrm>
            <a:off x="223838" y="5121275"/>
            <a:ext cx="1423987" cy="820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4800" b="1">
                <a:latin typeface="Arial" charset="0"/>
              </a:rPr>
              <a:t>Ca</a:t>
            </a:r>
            <a:r>
              <a:rPr kumimoji="0" lang="en-US" altLang="zh-CN" sz="4800" b="1" baseline="30000">
                <a:latin typeface="Arial" charset="0"/>
              </a:rPr>
              <a:t>2+</a:t>
            </a:r>
          </a:p>
        </p:txBody>
      </p:sp>
      <p:sp>
        <p:nvSpPr>
          <p:cNvPr id="82032" name="Rectangle 112"/>
          <p:cNvSpPr>
            <a:spLocks noChangeArrowheads="1"/>
          </p:cNvSpPr>
          <p:nvPr/>
        </p:nvSpPr>
        <p:spPr bwMode="auto">
          <a:xfrm rot="2520000">
            <a:off x="2143125" y="4495800"/>
            <a:ext cx="381000" cy="8382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33" name="Line 113"/>
          <p:cNvSpPr>
            <a:spLocks noChangeShapeType="1"/>
          </p:cNvSpPr>
          <p:nvPr/>
        </p:nvSpPr>
        <p:spPr bwMode="auto">
          <a:xfrm flipV="1">
            <a:off x="1800225" y="4305300"/>
            <a:ext cx="1066800" cy="129540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34" name="Rectangle 114"/>
          <p:cNvSpPr>
            <a:spLocks noChangeArrowheads="1"/>
          </p:cNvSpPr>
          <p:nvPr/>
        </p:nvSpPr>
        <p:spPr bwMode="auto">
          <a:xfrm>
            <a:off x="1671638" y="352425"/>
            <a:ext cx="23225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kumimoji="0" lang="en-US" altLang="zh-CN" sz="3200" b="1">
                <a:latin typeface="Arial" charset="0"/>
              </a:rPr>
              <a:t>Exocytosis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4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</Template>
  <TotalTime>0</TotalTime>
  <Words>422</Words>
  <Application>Microsoft Office PowerPoint</Application>
  <PresentationFormat>On-screen Show (4:3)</PresentationFormat>
  <Paragraphs>176</Paragraphs>
  <Slides>28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Theme4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Ghazi rasool</dc:creator>
  <cp:lastModifiedBy>q.rasool</cp:lastModifiedBy>
  <cp:revision>1</cp:revision>
  <dcterms:created xsi:type="dcterms:W3CDTF">2006-08-16T00:00:00Z</dcterms:created>
  <dcterms:modified xsi:type="dcterms:W3CDTF">2013-01-30T05:44:48Z</dcterms:modified>
</cp:coreProperties>
</file>