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1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AC0BCFE8-EB7B-4725-A4C8-7A3EEFBFB97C}" type="datetimeFigureOut">
              <a:rPr lang="ar-SA" smtClean="0"/>
              <a:t>05/08/34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3434677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C0BCFE8-EB7B-4725-A4C8-7A3EEFBFB97C}" type="datetimeFigureOut">
              <a:rPr lang="ar-SA" smtClean="0"/>
              <a:t>05/08/34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3099105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C0BCFE8-EB7B-4725-A4C8-7A3EEFBFB97C}" type="datetimeFigureOut">
              <a:rPr lang="ar-SA" smtClean="0"/>
              <a:t>05/08/34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1847295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C0BCFE8-EB7B-4725-A4C8-7A3EEFBFB97C}" type="datetimeFigureOut">
              <a:rPr lang="ar-SA" smtClean="0"/>
              <a:t>05/08/34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2060603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AC0BCFE8-EB7B-4725-A4C8-7A3EEFBFB97C}" type="datetimeFigureOut">
              <a:rPr lang="ar-SA" smtClean="0"/>
              <a:t>05/08/34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1438402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AC0BCFE8-EB7B-4725-A4C8-7A3EEFBFB97C}" type="datetimeFigureOut">
              <a:rPr lang="ar-SA" smtClean="0"/>
              <a:t>05/08/34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2376102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AC0BCFE8-EB7B-4725-A4C8-7A3EEFBFB97C}" type="datetimeFigureOut">
              <a:rPr lang="ar-SA" smtClean="0"/>
              <a:t>05/08/34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3688910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AC0BCFE8-EB7B-4725-A4C8-7A3EEFBFB97C}" type="datetimeFigureOut">
              <a:rPr lang="ar-SA" smtClean="0"/>
              <a:t>05/08/34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2003220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C0BCFE8-EB7B-4725-A4C8-7A3EEFBFB97C}" type="datetimeFigureOut">
              <a:rPr lang="ar-SA" smtClean="0"/>
              <a:t>05/08/34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2217093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C0BCFE8-EB7B-4725-A4C8-7A3EEFBFB97C}" type="datetimeFigureOut">
              <a:rPr lang="ar-SA" smtClean="0"/>
              <a:t>05/08/34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3741895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C0BCFE8-EB7B-4725-A4C8-7A3EEFBFB97C}" type="datetimeFigureOut">
              <a:rPr lang="ar-SA" smtClean="0"/>
              <a:t>05/08/34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276821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C0BCFE8-EB7B-4725-A4C8-7A3EEFBFB97C}" type="datetimeFigureOut">
              <a:rPr lang="ar-SA" smtClean="0"/>
              <a:t>05/08/34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3D4572C-CA5D-45BA-B985-2F1BE3A64225}" type="slidenum">
              <a:rPr lang="ar-SA" smtClean="0"/>
              <a:t>‹#›</a:t>
            </a:fld>
            <a:endParaRPr lang="ar-SA"/>
          </a:p>
        </p:txBody>
      </p:sp>
    </p:spTree>
    <p:extLst>
      <p:ext uri="{BB962C8B-B14F-4D97-AF65-F5344CB8AC3E}">
        <p14:creationId xmlns:p14="http://schemas.microsoft.com/office/powerpoint/2010/main" val="3507766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en/news/vice-rector-graduate-studies-and-scientific-research/deanship-library-affairs-receives-his"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2132856"/>
            <a:ext cx="7920880" cy="1584176"/>
          </a:xfrm>
        </p:spPr>
        <p:txBody>
          <a:bodyPr>
            <a:noAutofit/>
          </a:bodyPr>
          <a:lstStyle/>
          <a:p>
            <a:r>
              <a:rPr lang="en-US" sz="3200" dirty="0">
                <a:hlinkClick r:id="rId2"/>
              </a:rPr>
              <a:t>DEANSHIP OF LIBRARY AFFAIRS RECEIVES HIS EXCELLENCY THE UNIVERSITY DEPUTY FOR POST-GRADUATE STUDIES AND ACADEMIC RESEARCH</a:t>
            </a:r>
            <a:r>
              <a:rPr lang="en-US" sz="3200" dirty="0"/>
              <a:t/>
            </a:r>
            <a:br>
              <a:rPr lang="en-US" sz="3200" dirty="0"/>
            </a:br>
            <a:endParaRPr lang="ar-SA" sz="3100" b="1" dirty="0"/>
          </a:p>
        </p:txBody>
      </p:sp>
    </p:spTree>
    <p:extLst>
      <p:ext uri="{BB962C8B-B14F-4D97-AF65-F5344CB8AC3E}">
        <p14:creationId xmlns:p14="http://schemas.microsoft.com/office/powerpoint/2010/main" val="3834923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pPr algn="l"/>
            <a:r>
              <a:rPr lang="en-US" b="1" dirty="0"/>
              <a:t>The Deanship of Library Affairs received in its office His Excellency Dr. Mohammad Al-</a:t>
            </a:r>
            <a:r>
              <a:rPr lang="en-US" b="1" dirty="0" err="1"/>
              <a:t>Shaya'a</a:t>
            </a:r>
            <a:r>
              <a:rPr lang="en-US" b="1" dirty="0"/>
              <a:t>, the university deputy for post-graduate studies and academic research and his accompanied delegation who were welcomed by the dean of library affairs Dr. Abdel Aziz Al-</a:t>
            </a:r>
            <a:r>
              <a:rPr lang="en-US" b="1" dirty="0" err="1"/>
              <a:t>Omran</a:t>
            </a:r>
            <a:r>
              <a:rPr lang="en-US" b="1" dirty="0"/>
              <a:t> and the college staff.</a:t>
            </a:r>
            <a:endParaRPr lang="en-US" dirty="0"/>
          </a:p>
          <a:p>
            <a:pPr algn="l"/>
            <a:endParaRPr lang="ar-SA" dirty="0"/>
          </a:p>
        </p:txBody>
      </p:sp>
    </p:spTree>
    <p:extLst>
      <p:ext uri="{BB962C8B-B14F-4D97-AF65-F5344CB8AC3E}">
        <p14:creationId xmlns:p14="http://schemas.microsoft.com/office/powerpoint/2010/main" val="609236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85000" lnSpcReduction="10000"/>
          </a:bodyPr>
          <a:lstStyle/>
          <a:p>
            <a:pPr algn="l" rtl="0"/>
            <a:r>
              <a:rPr lang="en-US" b="1" dirty="0"/>
              <a:t>The Dean of Library Affairs presented a brief report about the achievements over the last three years, the obstacles and the future plans. Dr. Al-</a:t>
            </a:r>
            <a:r>
              <a:rPr lang="en-US" b="1" dirty="0" err="1"/>
              <a:t>Shaya'a</a:t>
            </a:r>
            <a:r>
              <a:rPr lang="en-US" b="1" dirty="0"/>
              <a:t> extended his thanks to the dean and the college staff for their efforts as well as the activities and achievements being made. He also showed his full support to the deanship to proceed in achieving the remaining goals.</a:t>
            </a:r>
            <a:endParaRPr lang="en-US" dirty="0"/>
          </a:p>
          <a:p>
            <a:pPr algn="l" rtl="0"/>
            <a:r>
              <a:rPr lang="en-US" b="1" dirty="0"/>
              <a:t>At the end of the visit, the dean Dr. Al-</a:t>
            </a:r>
            <a:r>
              <a:rPr lang="en-US" b="1" dirty="0" err="1"/>
              <a:t>Omran</a:t>
            </a:r>
            <a:r>
              <a:rPr lang="en-US" b="1" dirty="0"/>
              <a:t> took the Dr. Al-</a:t>
            </a:r>
            <a:r>
              <a:rPr lang="en-US" b="1" dirty="0" err="1"/>
              <a:t>Shaya'a</a:t>
            </a:r>
            <a:r>
              <a:rPr lang="en-US" b="1" dirty="0"/>
              <a:t> for an inspective tour in the central library to have a look at the services provided there.</a:t>
            </a:r>
            <a:endParaRPr lang="en-US" dirty="0"/>
          </a:p>
          <a:p>
            <a:pPr algn="l" rtl="0"/>
            <a:endParaRPr lang="ar-SA" dirty="0"/>
          </a:p>
        </p:txBody>
      </p:sp>
    </p:spTree>
    <p:extLst>
      <p:ext uri="{BB962C8B-B14F-4D97-AF65-F5344CB8AC3E}">
        <p14:creationId xmlns:p14="http://schemas.microsoft.com/office/powerpoint/2010/main" val="16199419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descr="http://www.mu.edu.sa/sites/default/files/flickrThumbs/IMG_0145.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63688" y="1412776"/>
            <a:ext cx="4968552" cy="3783905"/>
          </a:xfrm>
          <a:prstGeom prst="rect">
            <a:avLst/>
          </a:prstGeom>
          <a:noFill/>
          <a:ln>
            <a:noFill/>
          </a:ln>
        </p:spPr>
      </p:pic>
    </p:spTree>
    <p:extLst>
      <p:ext uri="{BB962C8B-B14F-4D97-AF65-F5344CB8AC3E}">
        <p14:creationId xmlns:p14="http://schemas.microsoft.com/office/powerpoint/2010/main" val="2622798629"/>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387</TotalTime>
  <Words>167</Words>
  <Application>Microsoft Office PowerPoint</Application>
  <PresentationFormat>عرض على الشاشة (3:4)‏</PresentationFormat>
  <Paragraphs>4</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نسق Office</vt:lpstr>
      <vt:lpstr>DEANSHIP OF LIBRARY AFFAIRS RECEIVES HIS EXCELLENCY THE UNIVERSITY DEPUTY FOR POST-GRADUATE STUDIES AND ACADEMIC RESEARCH </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وكيل الجامعة للدراسات العليا والبحث العلمي يرعى حفل توقيع عقود المشاريع البحثية المدعومة</dc:title>
  <dc:creator>Kholoud Eid</dc:creator>
  <cp:lastModifiedBy>Kholoud Eid</cp:lastModifiedBy>
  <cp:revision>17</cp:revision>
  <dcterms:created xsi:type="dcterms:W3CDTF">2013-06-12T15:43:00Z</dcterms:created>
  <dcterms:modified xsi:type="dcterms:W3CDTF">2013-06-13T16:42:17Z</dcterms:modified>
</cp:coreProperties>
</file>