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dirty="0">
                <a:effectLst/>
              </a:rPr>
              <a:t>إعلان نشر الكتب بمركز النشر والترجمة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251520" y="980728"/>
            <a:ext cx="8532440" cy="5877272"/>
          </a:xfrm>
        </p:spPr>
        <p:txBody>
          <a:bodyPr>
            <a:normAutofit fontScale="92500" lnSpcReduction="20000"/>
          </a:bodyPr>
          <a:lstStyle/>
          <a:p>
            <a:r>
              <a:rPr lang="ar-SA" dirty="0"/>
              <a:t>مواعيد </a:t>
            </a:r>
            <a:r>
              <a:rPr lang="ar-SA" dirty="0" smtClean="0"/>
              <a:t>التقديم :</a:t>
            </a:r>
          </a:p>
          <a:p>
            <a:endParaRPr lang="ar-SA" dirty="0"/>
          </a:p>
          <a:p>
            <a:endParaRPr lang="en-US" dirty="0"/>
          </a:p>
          <a:p>
            <a:r>
              <a:rPr lang="ar-SA" dirty="0"/>
              <a:t>في دورته الثانية للعام الجامعي 1435/1436 هـ، يعلن مركز النشر والترجمة عن فتح باب التقديم للكتب المترجمة ( التي تم الانتهاء من ترجمتها) والكتب المؤلفة الأصيلة وذات الإضافة العلمية لأعضاء هيئة التدريس في المدة من 26 ربيع ثاني1436   هـ إلى 6 محرم 1436 هـ لتحكيمها وطباعتها ونشرها بالمركز.</a:t>
            </a:r>
            <a:endParaRPr lang="en-US" dirty="0"/>
          </a:p>
          <a:p>
            <a:r>
              <a:rPr lang="ar-SA" dirty="0"/>
              <a:t>معايير نشر الكتب:</a:t>
            </a:r>
            <a:endParaRPr lang="en-US" dirty="0"/>
          </a:p>
          <a:p>
            <a:r>
              <a:rPr lang="ar-SA" dirty="0"/>
              <a:t>  يشترط في الكتب المقدمة توافر المعايير التالية:</a:t>
            </a:r>
            <a:endParaRPr lang="en-US" dirty="0"/>
          </a:p>
          <a:p>
            <a:pPr lvl="0"/>
            <a:r>
              <a:rPr lang="ar-SA" dirty="0"/>
              <a:t>أن يتوفر في الكتاب عنصري الأصالة والحداثة .</a:t>
            </a:r>
            <a:endParaRPr lang="en-US" dirty="0"/>
          </a:p>
          <a:p>
            <a:pPr lvl="0"/>
            <a:r>
              <a:rPr lang="ar-SA" dirty="0"/>
              <a:t>أن يكون للكتاب قيمة علمية .</a:t>
            </a:r>
            <a:endParaRPr lang="en-US" dirty="0"/>
          </a:p>
          <a:p>
            <a:pPr lvl="0"/>
            <a:r>
              <a:rPr lang="ar-SA" dirty="0"/>
              <a:t>أن يتبع الكتاب المنهج العلمي في عرض الأفكار.</a:t>
            </a:r>
            <a:endParaRPr lang="en-US" dirty="0"/>
          </a:p>
          <a:p>
            <a:pPr lvl="0"/>
            <a:r>
              <a:rPr lang="ar-SA" dirty="0"/>
              <a:t>أن يراعي الكتاب الدقة في توثيق المعلومات والاقتباسات العلمية.</a:t>
            </a:r>
            <a:endParaRPr lang="en-US" dirty="0"/>
          </a:p>
          <a:p>
            <a:pPr lvl="0"/>
            <a:r>
              <a:rPr lang="ar-SA" dirty="0"/>
              <a:t>أن تكون المعلومات والمصطلحات العلمية دقيقة.</a:t>
            </a:r>
            <a:endParaRPr lang="en-US" dirty="0"/>
          </a:p>
          <a:p>
            <a:pPr lvl="0"/>
            <a:r>
              <a:rPr lang="ar-SA" dirty="0"/>
              <a:t>أن يكون الكتاب مفيداً للفئة المستهدفة .</a:t>
            </a:r>
            <a:endParaRPr lang="en-US" dirty="0"/>
          </a:p>
          <a:p>
            <a:pPr lvl="0"/>
            <a:r>
              <a:rPr lang="ar-SA" dirty="0"/>
              <a:t>أن تغطي فصول الكتاب جوانب الموضوع .</a:t>
            </a:r>
            <a:endParaRPr lang="en-US" dirty="0"/>
          </a:p>
          <a:p>
            <a:pPr lvl="0"/>
            <a:r>
              <a:rPr lang="ar-SA" dirty="0"/>
              <a:t>أن يرتبط الكتاب بتخصص صاحب الطلب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مكان تقديم الكتب والمستندات المطلوبة:</a:t>
            </a:r>
            <a:endParaRPr lang="en-US" dirty="0"/>
          </a:p>
          <a:p>
            <a:r>
              <a:rPr lang="ar-SA" dirty="0"/>
              <a:t>يتم التقديم في مركز النشر والترجمة بالدور الثاني بوكالة الجامعة للدراسات العليا والبحث العلمي بمبنى إدارة الجامعة على أن يتم استكمال المستندات التالية:</a:t>
            </a:r>
            <a:endParaRPr lang="en-US" dirty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469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b="1" dirty="0"/>
              <a:t>أولا: المستندات المطلوبة لنشر كتاب منهجي:</a:t>
            </a:r>
            <a:endParaRPr lang="en-US" dirty="0"/>
          </a:p>
          <a:p>
            <a:pPr lvl="0"/>
            <a:r>
              <a:rPr lang="ar-SA" dirty="0"/>
              <a:t>طلب من المؤلف إلى رئيس القسم يبدي رغبته في نشر الكتاب عن طريق الجامعة، ويحدد اسم المقرر ورمزه ورقمه الذي يريد أن يكون الكتاب مقرراً فيه أو في جزء منه .</a:t>
            </a:r>
            <a:endParaRPr lang="en-US" dirty="0"/>
          </a:p>
          <a:p>
            <a:r>
              <a:rPr lang="ar-SA" dirty="0"/>
              <a:t>2-    يرفق مع الطلب مفردات المقرر الدراسي، وقرارات الفاحصين من القسم.</a:t>
            </a:r>
            <a:endParaRPr lang="en-US" dirty="0"/>
          </a:p>
          <a:p>
            <a:r>
              <a:rPr lang="ar-SA" dirty="0"/>
              <a:t>3-    قرار مجلس القسم ومجلس الكلية وموافقة معالي مدير الجامعة على محضر مجلس الكلية.</a:t>
            </a:r>
            <a:endParaRPr lang="en-US" dirty="0"/>
          </a:p>
          <a:p>
            <a:r>
              <a:rPr lang="ar-SA" dirty="0"/>
              <a:t>4-    تعبئة نموذج طلب نشر كتاب دراسي ( من موقع المركز ) .</a:t>
            </a:r>
            <a:endParaRPr lang="en-US" dirty="0"/>
          </a:p>
          <a:p>
            <a:r>
              <a:rPr lang="ar-SA" dirty="0"/>
              <a:t>5-    ثلاث نسخ ورقية من مشروع الكتاب .</a:t>
            </a:r>
            <a:endParaRPr lang="en-US" dirty="0"/>
          </a:p>
          <a:p>
            <a:r>
              <a:rPr lang="ar-SA" dirty="0"/>
              <a:t>       6-    نسخة إلكترونية من الكتاب (بصيغة وورد) (وأخرى </a:t>
            </a:r>
            <a:r>
              <a:rPr lang="en-US" dirty="0"/>
              <a:t>PDF</a:t>
            </a:r>
            <a:r>
              <a:rPr lang="ar-SA" dirty="0"/>
              <a:t> بدون اسم المؤلف) وكذا مفردات المقرر على قرص ممغنط </a:t>
            </a:r>
            <a:r>
              <a:rPr lang="en-US" dirty="0"/>
              <a:t>CD</a:t>
            </a:r>
            <a:r>
              <a:rPr lang="ar-SA" dirty="0"/>
              <a:t>.</a:t>
            </a:r>
            <a:endParaRPr lang="en-US" dirty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921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7-    إقرار من المؤلف بامتلاك محتويات الكتاب وحق النشر. (من موقع المركز)</a:t>
            </a:r>
            <a:endParaRPr lang="en-US" dirty="0"/>
          </a:p>
          <a:p>
            <a:r>
              <a:rPr lang="ar-SA" dirty="0"/>
              <a:t>8-    قائمة بأسماء ستة محكمين على الأقل في التخصص بدرجة أستاذ أو أستاذ مشارك مع ذكر وسائل الاتصال بهم هاتفيا أو بريديا.</a:t>
            </a:r>
            <a:endParaRPr lang="en-US" dirty="0"/>
          </a:p>
          <a:p>
            <a:r>
              <a:rPr lang="ar-SA" dirty="0"/>
              <a:t>9-    السيرة الذاتية للمؤلف/ المؤلفين .</a:t>
            </a:r>
            <a:endParaRPr lang="en-US" dirty="0"/>
          </a:p>
          <a:p>
            <a:r>
              <a:rPr lang="ar-SA" dirty="0"/>
              <a:t>10-    ذكر عنوان رسالة الماجستير والدكتوراه وإرفاق فهرس المحتويات</a:t>
            </a:r>
            <a:endParaRPr lang="en-US" dirty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61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699247" y="1052737"/>
            <a:ext cx="7689177" cy="5073426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ثانيا: المستندات المطلوبة لنشر كتاب ( تخصصي / ثقافي/ مرجع مكتبي</a:t>
            </a:r>
            <a:r>
              <a:rPr lang="ar-SA" b="1" dirty="0" smtClean="0"/>
              <a:t>)</a:t>
            </a:r>
          </a:p>
          <a:p>
            <a:endParaRPr lang="ar-SA" b="1" dirty="0"/>
          </a:p>
          <a:p>
            <a:endParaRPr lang="ar-SA" b="1" dirty="0" smtClean="0"/>
          </a:p>
          <a:p>
            <a:endParaRPr lang="en-US" dirty="0"/>
          </a:p>
          <a:p>
            <a:r>
              <a:rPr lang="ar-SA" dirty="0"/>
              <a:t>1-    طلب من المؤلف إلى مدير مركز النشر والترجمة يبدي رغبته في نشر الكتاب التخصصي أو الثقافي أو المرجع المكتبي .</a:t>
            </a:r>
            <a:endParaRPr lang="en-US" dirty="0"/>
          </a:p>
          <a:p>
            <a:r>
              <a:rPr lang="ar-SA" dirty="0"/>
              <a:t>2-    تعبئة نموذج طلب نشر كتاب  ( من موقع المركز ) .</a:t>
            </a:r>
            <a:endParaRPr lang="en-US" dirty="0"/>
          </a:p>
          <a:p>
            <a:r>
              <a:rPr lang="ar-SA" dirty="0"/>
              <a:t>3-    ثلاث نسخ ورقية من مشروع الكتاب .</a:t>
            </a:r>
            <a:endParaRPr lang="en-US" dirty="0"/>
          </a:p>
          <a:p>
            <a:r>
              <a:rPr lang="ar-SA" dirty="0"/>
              <a:t>4-    نسخة إلكترونية من الكتاب (بصيغة وورد) (وأخرى </a:t>
            </a:r>
            <a:r>
              <a:rPr lang="en-US" dirty="0"/>
              <a:t>PDF</a:t>
            </a:r>
            <a:r>
              <a:rPr lang="ar-SA" dirty="0"/>
              <a:t> بدون اسم المؤلف) على قرص ممغنط </a:t>
            </a:r>
            <a:r>
              <a:rPr lang="en-US" dirty="0"/>
              <a:t>CD</a:t>
            </a:r>
            <a:r>
              <a:rPr lang="ar-SA" dirty="0"/>
              <a:t>.</a:t>
            </a:r>
            <a:endParaRPr lang="en-US" dirty="0"/>
          </a:p>
          <a:p>
            <a:r>
              <a:rPr lang="ar-SA" dirty="0"/>
              <a:t>5-    إقرار من المؤلف بامتلاك محتويات الكتاب وحق النشر. (من موقع المركز)</a:t>
            </a:r>
            <a:endParaRPr lang="en-US" dirty="0"/>
          </a:p>
          <a:p>
            <a:r>
              <a:rPr lang="ar-SA" dirty="0"/>
              <a:t>6-    قائمة بأسماء ستة محكمين على الأقل في التخصص بدرجة أستاذ أو أستاذ مشارك مع ذكر وسائل الاتصال بهم هاتفيا أو بريديا.</a:t>
            </a:r>
            <a:endParaRPr lang="en-US" dirty="0"/>
          </a:p>
          <a:p>
            <a:r>
              <a:rPr lang="ar-SA" dirty="0"/>
              <a:t>7-    السيرة الذاتية للمؤلف/ المؤلفين .</a:t>
            </a:r>
            <a:endParaRPr lang="en-US" dirty="0"/>
          </a:p>
          <a:p>
            <a:r>
              <a:rPr lang="ar-SA" dirty="0"/>
              <a:t>8-     ذكر عنوان رسالتي الماجستير والدكتوراه وإرفاق فهرس المحتويات.  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8445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1731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2752</TotalTime>
  <Words>221</Words>
  <Application>Microsoft Office PowerPoint</Application>
  <PresentationFormat>عرض على الشاشة (3:4)‏</PresentationFormat>
  <Paragraphs>41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غلاف فني</vt:lpstr>
      <vt:lpstr>إعلان نشر الكتب بمركز النشر والترجمة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73</cp:revision>
  <dcterms:created xsi:type="dcterms:W3CDTF">2015-02-10T13:06:57Z</dcterms:created>
  <dcterms:modified xsi:type="dcterms:W3CDTF">2015-02-19T06:58:49Z</dcterms:modified>
</cp:coreProperties>
</file>