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01/05/36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01/05/36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01/05/36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01/05/36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01/05/36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01/05/36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01/05/36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01/05/36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01/05/36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01/05/36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01/05/36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01/05/36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268760"/>
            <a:ext cx="8208912" cy="1728192"/>
          </a:xfrm>
        </p:spPr>
        <p:txBody>
          <a:bodyPr>
            <a:normAutofit/>
          </a:bodyPr>
          <a:lstStyle/>
          <a:p>
            <a:r>
              <a:rPr lang="ar-SA" sz="3600" b="1" dirty="0">
                <a:effectLst/>
              </a:rPr>
              <a:t>لقاء ثقافي لإدارة الكراسي البحثية بكلية المجتمع</a:t>
            </a:r>
            <a:r>
              <a:rPr lang="en-US" sz="3600" dirty="0">
                <a:effectLst/>
              </a:rPr>
              <a:t/>
            </a:r>
            <a:br>
              <a:rPr lang="en-US" sz="3600" dirty="0">
                <a:effectLst/>
              </a:rPr>
            </a:br>
            <a:r>
              <a:rPr lang="ar-SA" sz="3600" b="1" dirty="0">
                <a:effectLst/>
              </a:rPr>
              <a:t>الأحد 3/5/1436 الساعة 10.45 صباحاً</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611560" y="2132856"/>
            <a:ext cx="7920880" cy="4536504"/>
          </a:xfrm>
        </p:spPr>
        <p:txBody>
          <a:bodyPr>
            <a:normAutofit/>
          </a:bodyPr>
          <a:lstStyle/>
          <a:p>
            <a:pPr marL="0" indent="0" algn="ctr">
              <a:buNone/>
            </a:pPr>
            <a:r>
              <a:rPr lang="ar-SA" b="1" dirty="0"/>
              <a:t>في سبيل تحقيق ما تربو اليه الجامعة وفي ظل توجيهات معالي مدير الجامعة وسعادة وكيل الجامعة للدراسات العليا والبحث العلمي من أجل استمرارية عطاء وتطوير مسيرة برنامج الكراسي العلمية بالجامعة تقيم وكالة الجامعة للدراسات العليا والبحث العلمي ممثلة في ادارة الكراسي البحثية لقاءاً ثقافياً بأعضاء هيئة التدريس بكلية المجتمع الأحد 3/5/1436 الساعة 10.45 صباحاً بعنوان " دور أعضاء هيئة التدريس في دعم مسيرة الكراسي البحثية" حيث يتحدث كل من: سعادة الدكتور / عبد الله بن عواد الحربي مدير ادارة الكراسي البحثية، والدكتور سرحان أحمد رشوان عضو لجنة الادارة . </a:t>
            </a:r>
            <a:endParaRPr lang="en-US" dirty="0"/>
          </a:p>
          <a:p>
            <a:pPr marL="0" indent="0" algn="ctr">
              <a:buNone/>
            </a:pPr>
            <a:endParaRPr lang="ar-SA" b="1" dirty="0"/>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2749</TotalTime>
  <Words>99</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لقاء ثقافي لإدارة الكراسي البحثية بكلية المجتمع الأحد 3/5/1436 الساعة 10.45 صباحاً</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72</cp:revision>
  <dcterms:created xsi:type="dcterms:W3CDTF">2015-02-10T13:06:57Z</dcterms:created>
  <dcterms:modified xsi:type="dcterms:W3CDTF">2015-02-19T06:55:44Z</dcterms:modified>
</cp:coreProperties>
</file>