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676" autoAdjust="0"/>
    <p:restoredTop sz="94660"/>
  </p:normalViewPr>
  <p:slideViewPr>
    <p:cSldViewPr>
      <p:cViewPr>
        <p:scale>
          <a:sx n="54" d="100"/>
          <a:sy n="54" d="100"/>
        </p:scale>
        <p:origin x="-192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89CE51-4A7B-4A64-98ED-18F00624C60C}"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645214B-E852-4F85-B423-85388226D0D4}" type="datetimeFigureOut">
              <a:rPr lang="ar-SA" smtClean="0"/>
              <a:t>23/04/36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89CE51-4A7B-4A64-98ED-18F00624C60C}"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645214B-E852-4F85-B423-85388226D0D4}" type="datetimeFigureOut">
              <a:rPr lang="ar-SA" smtClean="0"/>
              <a:t>23/04/36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89CE51-4A7B-4A64-98ED-18F00624C60C}"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5214B-E852-4F85-B423-85388226D0D4}" type="datetimeFigureOut">
              <a:rPr lang="ar-SA" smtClean="0"/>
              <a:t>23/04/36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645214B-E852-4F85-B423-85388226D0D4}" type="datetimeFigureOut">
              <a:rPr lang="ar-SA" smtClean="0"/>
              <a:t>23/04/36</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89CE51-4A7B-4A64-98ED-18F00624C60C}"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268760"/>
            <a:ext cx="8208912" cy="1728192"/>
          </a:xfrm>
        </p:spPr>
        <p:txBody>
          <a:bodyPr>
            <a:normAutofit/>
          </a:bodyPr>
          <a:lstStyle/>
          <a:p>
            <a:pPr fontAlgn="t"/>
            <a:r>
              <a:rPr lang="ar-SA" sz="3600" dirty="0">
                <a:effectLst/>
              </a:rPr>
              <a:t>المجلس العلمي يواصل اجتماعاته ويصدر عدداً من القرارات</a:t>
            </a:r>
            <a:endParaRPr lang="ar-SA" sz="3400" dirty="0"/>
          </a:p>
        </p:txBody>
      </p:sp>
    </p:spTree>
    <p:extLst>
      <p:ext uri="{BB962C8B-B14F-4D97-AF65-F5344CB8AC3E}">
        <p14:creationId xmlns:p14="http://schemas.microsoft.com/office/powerpoint/2010/main" val="8807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467544" y="2132856"/>
            <a:ext cx="8064896" cy="4320480"/>
          </a:xfrm>
        </p:spPr>
        <p:txBody>
          <a:bodyPr>
            <a:normAutofit fontScale="92500" lnSpcReduction="10000"/>
          </a:bodyPr>
          <a:lstStyle/>
          <a:p>
            <a:pPr fontAlgn="t"/>
            <a:r>
              <a:rPr lang="ar-SA" b="1" dirty="0"/>
              <a:t>عقد المجلس العلمي بوكالة الجامعة للدراسات العليا والبحث العلمي اجتماعه الخامس عشر للعام الجامعي 1435/1436 هـ بتاريخ 23/3/1436هـ ،برئاسة سعادة الأستاذ الدكتور محمد بن عبدالله الشايع وكيل الجامعة للدراسات العليا والبحث العلمي و رئيس المجلس العلمي، والسادة أعضاء المجلس العلمي ،  حيث أوضح سعادته أن المجلس ناقش العديد من الموضوعات المدرجة على قائمة جدول الأعمال ، واتخذ بشأنها عدداً من التوصيات ، أهمها الموافقة على تعيين الدكتور أحمد بن محمد الشمري على درجة أستاذ مساعد بقسم القانون بكلية إدارة الأعمال، وكذلك الموافقة على </a:t>
            </a:r>
            <a:r>
              <a:rPr lang="ar-SA" b="1" dirty="0" err="1"/>
              <a:t>إلتحاق</a:t>
            </a:r>
            <a:r>
              <a:rPr lang="ar-SA" b="1" dirty="0"/>
              <a:t> الدكتور أحمد بن محمد المطيري ببرنامج </a:t>
            </a:r>
            <a:r>
              <a:rPr lang="ar-SA" b="1" dirty="0" err="1"/>
              <a:t>الإتصال</a:t>
            </a:r>
            <a:r>
              <a:rPr lang="ar-SA" b="1" dirty="0"/>
              <a:t> العلمي في مدينة الملك فهد الطبية بالرياض ،والموافقة على حضور الدكتور عبدالعزيز بن أحمد </a:t>
            </a:r>
            <a:r>
              <a:rPr lang="ar-SA" b="1" dirty="0" err="1"/>
              <a:t>العليوي</a:t>
            </a:r>
            <a:r>
              <a:rPr lang="ar-SA" b="1" dirty="0"/>
              <a:t>، والدكتور راشد بن حمود الثنيان، </a:t>
            </a:r>
            <a:r>
              <a:rPr lang="ar-SA" b="1" dirty="0" err="1"/>
              <a:t>والدكتورمحمد</a:t>
            </a:r>
            <a:r>
              <a:rPr lang="ar-SA" b="1" dirty="0"/>
              <a:t> بن عبدالله الطيار ، لدورة تدريبية بعنوان ( مقاصد القرآن وأثرها في فهم الشريعة) بمدينة الرباط بالمملكة المغربية، وكذلك الموافقة تحكيم نشر عدد من الكتب المقدمة من مركز النشر والترجمة لعدد من أعضاء هيئة التدريس بالجامعة منها كتاب اصلاح التعليم في الوطن العربي : المداخل والسيناريوهات ، وكتاب صعوبات التعلم في ضوء النظريات .</a:t>
            </a:r>
          </a:p>
          <a:p>
            <a:pPr marL="0" indent="0">
              <a:buNone/>
            </a:pPr>
            <a:endParaRPr lang="ar-SA" b="1" dirty="0"/>
          </a:p>
        </p:txBody>
      </p:sp>
    </p:spTree>
    <p:extLst>
      <p:ext uri="{BB962C8B-B14F-4D97-AF65-F5344CB8AC3E}">
        <p14:creationId xmlns:p14="http://schemas.microsoft.com/office/powerpoint/2010/main" val="1757542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A"/>
          </a:p>
        </p:txBody>
      </p:sp>
      <p:sp>
        <p:nvSpPr>
          <p:cNvPr id="3" name="عنوان 2"/>
          <p:cNvSpPr>
            <a:spLocks noGrp="1"/>
          </p:cNvSpPr>
          <p:nvPr>
            <p:ph type="title"/>
          </p:nvPr>
        </p:nvSpPr>
        <p:spPr/>
        <p:txBody>
          <a:bodyPr/>
          <a:lstStyle/>
          <a:p>
            <a:endParaRPr lang="ar-SA"/>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44605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93883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2762</TotalTime>
  <Words>51</Words>
  <Application>Microsoft Office PowerPoint</Application>
  <PresentationFormat>عرض على الشاشة (3:4)‏</PresentationFormat>
  <Paragraphs>2</Paragraphs>
  <Slides>3</Slides>
  <Notes>0</Notes>
  <HiddenSlides>0</HiddenSlides>
  <MMClips>0</MMClips>
  <ScaleCrop>false</ScaleCrop>
  <HeadingPairs>
    <vt:vector size="4" baseType="variant">
      <vt:variant>
        <vt:lpstr>نسق</vt:lpstr>
      </vt:variant>
      <vt:variant>
        <vt:i4>1</vt:i4>
      </vt:variant>
      <vt:variant>
        <vt:lpstr>عناوين الشرائح</vt:lpstr>
      </vt:variant>
      <vt:variant>
        <vt:i4>3</vt:i4>
      </vt:variant>
    </vt:vector>
  </HeadingPairs>
  <TitlesOfParts>
    <vt:vector size="4" baseType="lpstr">
      <vt:lpstr>غلاف فني</vt:lpstr>
      <vt:lpstr>المجلس العلمي يواصل اجتماعاته ويصدر عدداً من القرارات</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وكالة الجامعة للدراسات العليا والبحث العلمي تقدم خدماتها لجميع كليات الجامعة وعماداتها والإدارات التابعة لها ممثلة بإدارة التعاون الدولي</dc:title>
  <dc:creator>Kholoud Eid</dc:creator>
  <cp:lastModifiedBy>Kholoud Eid</cp:lastModifiedBy>
  <cp:revision>79</cp:revision>
  <dcterms:created xsi:type="dcterms:W3CDTF">2015-02-10T13:06:57Z</dcterms:created>
  <dcterms:modified xsi:type="dcterms:W3CDTF">2015-02-14T10:28:37Z</dcterms:modified>
</cp:coreProperties>
</file>