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مشاركات بحثية متميزة لمنسوبي الجامعة في المؤتمرات الدولية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70000" lnSpcReduction="20000"/>
          </a:bodyPr>
          <a:lstStyle/>
          <a:p>
            <a:pPr fontAlgn="t"/>
            <a:r>
              <a:rPr lang="ar-SA" b="1" dirty="0"/>
              <a:t>شهد النصف الأول من العام الجامعي 1435/1436هـ طفرة نوعية في المشاركات البحثية لعدد من منسوبي الجامعة في المؤتمرات المحلية </a:t>
            </a:r>
            <a:r>
              <a:rPr lang="ar-SA" b="1" dirty="0" err="1"/>
              <a:t>والدولية،وقد</a:t>
            </a:r>
            <a:r>
              <a:rPr lang="ar-SA" b="1" dirty="0"/>
              <a:t> أفاد سعادة الأستاذ الدكتور محمد بن عبدالله الشايع وكيل الجامعة للدراسات العليا والبحث العلمي أنه تم هذا العام اتخاذ إجراءات جديدة بخصوص </a:t>
            </a:r>
            <a:r>
              <a:rPr lang="ar-SA" b="1" dirty="0" err="1"/>
              <a:t>مشاراكات</a:t>
            </a:r>
            <a:r>
              <a:rPr lang="ar-SA" b="1" dirty="0"/>
              <a:t> السادة أعضاء هيئة التدريس بالجامعة بالمؤتمرات المحلية والعالمية، كان منها ضم وحدة المؤتمرات لإدارة التعاون الدولي بهدف رفع مستوى أعضاء هيئة التدريس من خلال الحرص على نوعية مشاركاتهم وحضورهم لمؤتمرات علمية ذات قيمة أكاديمية تنظمها جامعات عالمية مرموقة أو جمعيات علمية أو مراكز بحثية متخصصة ، مما يعزز مكانة الجامعة في الملتقيات العلمية الدولية، وقد اتخذت آليات جديدة للتقديم على المؤتمرات  وذلك من خلال نموذج م ــ 101 والذى تم إعداده بهدف سرعة الإنجاز في إنهاء الطلبات المقدمة للمشاركة في المؤتمرات ، وتم رفعه على صفحة وكالة الجامعة للدراسات العليا والبحث العلمي، والذي احتوى على عدة أمور هامة منها إجادة لغة المؤتمر ، وأن يكون المؤتمر من تنظيم جامعة أو جمعية علمية </a:t>
            </a:r>
            <a:r>
              <a:rPr lang="ar-SA" b="1" dirty="0" err="1"/>
              <a:t>أومركز</a:t>
            </a:r>
            <a:r>
              <a:rPr lang="ar-SA" b="1" dirty="0"/>
              <a:t> بحثي متخصص في نفس المجال الأكاديمي، كما أن ملفات السادة منسوبي الجامعة والخاصة بالحضور </a:t>
            </a:r>
            <a:r>
              <a:rPr lang="ar-SA" b="1" dirty="0" err="1"/>
              <a:t>أوالمشاركة</a:t>
            </a:r>
            <a:r>
              <a:rPr lang="ar-SA" b="1" dirty="0"/>
              <a:t> في المؤتمرات يتم دراستها بعناية ودقة فائقة حرصاً على الفائدة المنشودة ولإظهار المستوى الأكاديمي المتقدم الذي تشهده الجامعة سواء على الصعيد الإقليمي أو العالمي ،وللوقوف أيضاً على أحدث مستجدات العلوم في اللقاءات العالمية، لذلك شهدت مشاركات منسوبي الجامعة هذا العام تنوعاً ملحوظاً في كم المشاركات ونوعيتها وكذلك الجهات المنظمة لها، فكانت مشاركات في مؤتمرات تنظمها جامعات مثل فلوريدا وجورجيا وبرون بأمريكا وجامعة برنو بالتشيك، وتورنتو بكندا، وجمعيات علمية مثل الجمعية الكندية لعلم الأحياء والجمعية الأوربية لأمراض جلدية الأطفال ومراكز بحثية مثل المركز الأسترالي لدراسة أنماط </a:t>
            </a:r>
            <a:r>
              <a:rPr lang="ar-SA" b="1" dirty="0" err="1"/>
              <a:t>المجتمع،هذا</a:t>
            </a:r>
            <a:r>
              <a:rPr lang="ar-SA" b="1" dirty="0"/>
              <a:t> وقد تقدم هذا العام أكثر من سبعة وثلاثين عضواً للحضور أو المشاركة البحثية في مؤتمرات محلية </a:t>
            </a:r>
            <a:r>
              <a:rPr lang="ar-SA" b="1" dirty="0" err="1"/>
              <a:t>ودولية،وتمت</a:t>
            </a:r>
            <a:r>
              <a:rPr lang="ar-SA" b="1" dirty="0"/>
              <a:t> الموافقة على حضور ثمانية وعشرين منهم بعد دراسة ملفاتهم دراسة وافية ومراجعة لكافة القواعد الإجرائية لحضور أو المشاركة بالمؤتمرات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2761</TotalTime>
  <Words>114</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مشاركات بحثية متميزة لمنسوبي الجامعة في المؤتمرات الدولية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78</cp:revision>
  <dcterms:created xsi:type="dcterms:W3CDTF">2015-02-10T13:06:57Z</dcterms:created>
  <dcterms:modified xsi:type="dcterms:W3CDTF">2015-02-14T10:27:13Z</dcterms:modified>
</cp:coreProperties>
</file>