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192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08912" cy="1728192"/>
          </a:xfrm>
        </p:spPr>
        <p:txBody>
          <a:bodyPr>
            <a:normAutofit/>
          </a:bodyPr>
          <a:lstStyle/>
          <a:p>
            <a:pPr fontAlgn="t"/>
            <a:r>
              <a:rPr lang="ar-SA" sz="3600" dirty="0">
                <a:effectLst/>
              </a:rPr>
              <a:t>المجلس العلمي يعقد اجتماعه السادس عشر للعام الجامعي 1435/1436 هـ</a:t>
            </a:r>
            <a:endParaRPr lang="ar-SA" sz="3400" dirty="0"/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67544" y="2132856"/>
            <a:ext cx="8064896" cy="4320480"/>
          </a:xfrm>
        </p:spPr>
        <p:txBody>
          <a:bodyPr>
            <a:normAutofit fontScale="92500"/>
          </a:bodyPr>
          <a:lstStyle/>
          <a:p>
            <a:pPr fontAlgn="t"/>
            <a:r>
              <a:rPr lang="ar-SA" b="1" dirty="0"/>
              <a:t>عقد المجلس العلمي بوكالة الجامعة للدراسات العليا والبحث العلمي اجتماعه الخامس عشر والسادس عشر للعام الجامعي 1435/1436 هـ بتاريخ 23/3/1436هـ ،برئاسة سعادة الأستاذ الدكتور محمد بن عبدالله الشايع وكيل الجامعة للدراسات العليا والبحث العلمي و رئيس المجلس العلمي،  حيث أوضح سعادة الدكتور إبراهيم </a:t>
            </a:r>
            <a:r>
              <a:rPr lang="ar-SA" b="1" dirty="0" err="1"/>
              <a:t>الحسينان</a:t>
            </a:r>
            <a:r>
              <a:rPr lang="ar-SA" b="1" dirty="0"/>
              <a:t> أمين المجلس العلمي أن المجلس ناقش العديد من الموضوعات المدرجة على قائمة جدول الأعمال ، واتخذ بشأنها عدداً من التوصيات ، أهمها الموافقة على تحكيم نشر ثلاثة كتب </a:t>
            </a:r>
            <a:r>
              <a:rPr lang="ar-SA" b="1" dirty="0" err="1"/>
              <a:t>مقدمةمن</a:t>
            </a:r>
            <a:r>
              <a:rPr lang="ar-SA" b="1" dirty="0"/>
              <a:t> مركز النشر والترجمة في تخصصات مختلفة، والموافقة على تعيين عضو هيئة تدريس على درجة أستاذ مساعد بإحدى كليات الجامعة، وكذلك الموافقة على </a:t>
            </a:r>
            <a:r>
              <a:rPr lang="ar-SA" b="1" dirty="0" err="1"/>
              <a:t>إلتحاق</a:t>
            </a:r>
            <a:r>
              <a:rPr lang="ar-SA" b="1" dirty="0"/>
              <a:t> عدد (2) من أعضاء هيئة التدريس ببرنامج </a:t>
            </a:r>
            <a:r>
              <a:rPr lang="ar-SA" b="1" dirty="0" err="1"/>
              <a:t>إتصال</a:t>
            </a:r>
            <a:r>
              <a:rPr lang="ar-SA" b="1" dirty="0"/>
              <a:t> علمي ، كما تمت الموافقة على حضور عدد (4) من أعضاء هيئة التدريس لدورة تدريبية.</a:t>
            </a:r>
          </a:p>
          <a:p>
            <a:pPr marL="0" indent="0">
              <a:buNone/>
            </a:pPr>
            <a:r>
              <a:rPr lang="ar-SA" b="1" dirty="0"/>
              <a:t> </a:t>
            </a:r>
          </a:p>
          <a:p>
            <a:pPr marL="0" indent="0">
              <a:buNone/>
            </a:pP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7575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04664"/>
            <a:ext cx="9036496" cy="60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184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2757</TotalTime>
  <Words>50</Words>
  <Application>Microsoft Office PowerPoint</Application>
  <PresentationFormat>عرض على الشاشة (3:4)‏</PresentationFormat>
  <Paragraphs>3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غلاف فني</vt:lpstr>
      <vt:lpstr>المجلس العلمي يعقد اجتماعه السادس عشر للعام الجامعي 1435/1436 هـ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76</cp:revision>
  <dcterms:created xsi:type="dcterms:W3CDTF">2015-02-10T13:06:57Z</dcterms:created>
  <dcterms:modified xsi:type="dcterms:W3CDTF">2015-02-14T10:23:47Z</dcterms:modified>
</cp:coreProperties>
</file>