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23/04/36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23/04/36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23/04/36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268760"/>
            <a:ext cx="8208912" cy="1728192"/>
          </a:xfrm>
        </p:spPr>
        <p:txBody>
          <a:bodyPr>
            <a:normAutofit/>
          </a:bodyPr>
          <a:lstStyle/>
          <a:p>
            <a:pPr fontAlgn="t"/>
            <a:r>
              <a:rPr lang="ar-SA" sz="3600" dirty="0">
                <a:effectLst/>
              </a:rPr>
              <a:t>مركز النشر والترجمة يناقش نشر عدد من الكتب الجديدة</a:t>
            </a:r>
            <a:endParaRPr lang="ar-SA" sz="3400" dirty="0"/>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67544" y="2132856"/>
            <a:ext cx="8064896" cy="4320480"/>
          </a:xfrm>
        </p:spPr>
        <p:txBody>
          <a:bodyPr>
            <a:normAutofit fontScale="77500" lnSpcReduction="20000"/>
          </a:bodyPr>
          <a:lstStyle/>
          <a:p>
            <a:pPr fontAlgn="t"/>
            <a:r>
              <a:rPr lang="ar-SA" b="1" dirty="0"/>
              <a:t>عقدت لجنة النشر والترجمة بوكالة الجامعة للدراسات العليا والبحث العلمي جلستيها التاسعة بتاريخ 29/2/1436 هـ ، والعاشرة بتاريخ 3/3/1436هـ للعام الجامعي 1435/1436هـ ، برئاسة سعادة الأستاذ الدكتور محمد بن عبدالله الشايع وكيل الجامعة للدراسات العليا والبحث العلمي ورئيس لجنة النشر والترجمة وبحضور السادة أعضاء اللجنة . وقد أفاد سعادة الأستاذ الدكتور أحمد محمد سالم مدير مركز النشر والترجمة وأمين اللجنة أنه تم مناقشة عدد من الموضوعات المدرجة على جدول أعمال اللجنة واتخذت بشأنها عدد من التوصيات منها إجراء بعض التعديلات على عدد من الكتب المعدة للنشر ، وإعادة تشكيل عدد من لجان التحكيم لبعض الكتب وكذلك التوصية بالموافقة على تحكيم عدد من الكتب الجديدة المقدمة للمركز منها كتاب بعنوان "إصلاح التعليم في الوطن العربي : المداخل والسيناريوهات "، وكتاب بعنوان "الجوانب القانونية لمواقع التواصل الاجتماعي" ، وكتاب بعنوان " الجودة الشاملة ومعايير </a:t>
            </a:r>
            <a:r>
              <a:rPr lang="ar-SA" b="1" dirty="0" err="1"/>
              <a:t>الإعتماد</a:t>
            </a:r>
            <a:r>
              <a:rPr lang="ar-SA" b="1" dirty="0"/>
              <a:t> الأكاديمي" ، وكتاب بعنوان "صعوبات التعلم في ضوء النظريات" . وقد أكد سعادة وكيل الجامعة للدراسات العليا والبحث العلمي الأستاذ الدكتور محمد بن عبدالله الشايع أنه في  إطار السعي الدائم نحو الريادة والتميز ، والذي يعد أحد روافده نشر الإنتاج العلمي </a:t>
            </a:r>
            <a:r>
              <a:rPr lang="ar-SA" b="1" dirty="0" err="1"/>
              <a:t>المتميزللسادة</a:t>
            </a:r>
            <a:r>
              <a:rPr lang="ar-SA" b="1" dirty="0"/>
              <a:t> أعضاء هيئة التدريس بالجامعة ، يأتي </a:t>
            </a:r>
            <a:r>
              <a:rPr lang="ar-SA" b="1" dirty="0" err="1"/>
              <a:t>الإهتمام</a:t>
            </a:r>
            <a:r>
              <a:rPr lang="ar-SA" b="1" dirty="0"/>
              <a:t> المتزايد بالنشر والترجمة للكتب والذي يعكس مدي التطور الثقافي والريادي للجامعة ، مع الأخذ في </a:t>
            </a:r>
            <a:r>
              <a:rPr lang="ar-SA" b="1" dirty="0" err="1"/>
              <a:t>الإعتبار</a:t>
            </a:r>
            <a:r>
              <a:rPr lang="ar-SA" b="1" dirty="0"/>
              <a:t> أن إجراءات نشر الكتب العلمية المؤلفة والتي يتم تحكيمها من أساتذة متخصصين في نفس المجال ، يعد مؤشراً هاماً للحكم على مدى الثقة في الإنتاج العلمي المقدم من الجامعة .</a:t>
            </a:r>
          </a:p>
          <a:p>
            <a:pPr marL="0" indent="0">
              <a:buNone/>
            </a:pPr>
            <a:r>
              <a:rPr lang="ar-SA" b="1" dirty="0"/>
              <a:t> </a:t>
            </a:r>
          </a:p>
          <a:p>
            <a:pPr marL="0" indent="0">
              <a:buNone/>
            </a:pPr>
            <a:endParaRPr lang="ar-SA" b="1" dirty="0"/>
          </a:p>
        </p:txBody>
      </p:sp>
    </p:spTree>
    <p:extLst>
      <p:ext uri="{BB962C8B-B14F-4D97-AF65-F5344CB8AC3E}">
        <p14:creationId xmlns:p14="http://schemas.microsoft.com/office/powerpoint/2010/main" val="17575428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2756</TotalTime>
  <Words>175</Words>
  <Application>Microsoft Office PowerPoint</Application>
  <PresentationFormat>عرض على الشاشة (3:4)‏</PresentationFormat>
  <Paragraphs>3</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غلاف فني</vt:lpstr>
      <vt:lpstr>مركز النشر والترجمة يناقش نشر عدد من الكتب الجديدة</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75</cp:revision>
  <dcterms:created xsi:type="dcterms:W3CDTF">2015-02-10T13:06:57Z</dcterms:created>
  <dcterms:modified xsi:type="dcterms:W3CDTF">2015-02-14T10:22:32Z</dcterms:modified>
</cp:coreProperties>
</file>