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57"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676" autoAdjust="0"/>
    <p:restoredTop sz="94660"/>
  </p:normalViewPr>
  <p:slideViewPr>
    <p:cSldViewPr>
      <p:cViewPr>
        <p:scale>
          <a:sx n="54" d="100"/>
          <a:sy n="54" d="100"/>
        </p:scale>
        <p:origin x="-1926" y="-2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ar-SA"/>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B89CE51-4A7B-4A64-98ED-18F00624C60C}" type="slidenum">
              <a:rPr lang="ar-SA" smtClean="0"/>
              <a:t>‹#›</a:t>
            </a:fld>
            <a:endParaRPr lang="ar-SA"/>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
        <p:nvSpPr>
          <p:cNvPr id="11" name="Title 10"/>
          <p:cNvSpPr>
            <a:spLocks noGrp="1"/>
          </p:cNvSpPr>
          <p:nvPr>
            <p:ph type="title"/>
          </p:nvPr>
        </p:nvSpPr>
        <p:spPr/>
        <p:txBody>
          <a:bodyPr/>
          <a:lstStyle/>
          <a:p>
            <a:r>
              <a:rPr lang="ar-SA" smtClean="0"/>
              <a:t>انقر لتحرير نمط العنوان الرئيسي</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645214B-E852-4F85-B423-85388226D0D4}" type="datetimeFigureOut">
              <a:rPr lang="ar-SA" smtClean="0"/>
              <a:t>23/04/36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
        <p:nvSpPr>
          <p:cNvPr id="12" name="Title 11"/>
          <p:cNvSpPr>
            <a:spLocks noGrp="1"/>
          </p:cNvSpPr>
          <p:nvPr>
            <p:ph type="title"/>
          </p:nvPr>
        </p:nvSpPr>
        <p:spPr/>
        <p:txBody>
          <a:bodyPr/>
          <a:lstStyle>
            <a:lvl1pPr>
              <a:defRPr>
                <a:solidFill>
                  <a:schemeClr val="tx2"/>
                </a:solidFill>
              </a:defRPr>
            </a:lvl1pPr>
          </a:lstStyle>
          <a:p>
            <a:r>
              <a:rPr lang="ar-SA" smtClean="0"/>
              <a:t>انقر لتحرير نمط العنوان الرئيسي</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F645214B-E852-4F85-B423-85388226D0D4}" type="datetimeFigureOut">
              <a:rPr lang="ar-SA" smtClean="0"/>
              <a:t>23/04/36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89CE51-4A7B-4A64-98ED-18F00624C60C}" type="slidenum">
              <a:rPr lang="ar-SA" smtClean="0"/>
              <a:t>‹#›</a:t>
            </a:fld>
            <a:endParaRPr lang="ar-SA"/>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F645214B-E852-4F85-B423-85388226D0D4}" type="datetimeFigureOut">
              <a:rPr lang="ar-SA" smtClean="0"/>
              <a:t>23/04/36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89CE51-4A7B-4A64-98ED-18F00624C60C}" type="slidenum">
              <a:rPr lang="ar-SA" smtClean="0"/>
              <a:t>‹#›</a:t>
            </a:fld>
            <a:endParaRPr lang="ar-SA"/>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5214B-E852-4F85-B423-85388226D0D4}" type="datetimeFigureOut">
              <a:rPr lang="ar-SA" smtClean="0"/>
              <a:t>23/04/36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23/04/36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23/04/36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645214B-E852-4F85-B423-85388226D0D4}" type="datetimeFigureOut">
              <a:rPr lang="ar-SA" smtClean="0"/>
              <a:t>23/04/36</a:t>
            </a:fld>
            <a:endParaRPr lang="ar-SA"/>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ar-SA"/>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0B89CE51-4A7B-4A64-98ED-18F00624C60C}"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67544" y="1268760"/>
            <a:ext cx="8208912" cy="1728192"/>
          </a:xfrm>
        </p:spPr>
        <p:txBody>
          <a:bodyPr>
            <a:normAutofit/>
          </a:bodyPr>
          <a:lstStyle/>
          <a:p>
            <a:pPr fontAlgn="t"/>
            <a:r>
              <a:rPr lang="ar-SA" sz="3600" dirty="0">
                <a:effectLst/>
              </a:rPr>
              <a:t>ترقية وتعيين على درجة محاضر بكليات الجامعة</a:t>
            </a:r>
            <a:endParaRPr lang="ar-SA" sz="3400" dirty="0"/>
          </a:p>
        </p:txBody>
      </p:sp>
    </p:spTree>
    <p:extLst>
      <p:ext uri="{BB962C8B-B14F-4D97-AF65-F5344CB8AC3E}">
        <p14:creationId xmlns:p14="http://schemas.microsoft.com/office/powerpoint/2010/main" val="880716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467544" y="2132856"/>
            <a:ext cx="8064896" cy="4320480"/>
          </a:xfrm>
        </p:spPr>
        <p:txBody>
          <a:bodyPr>
            <a:normAutofit fontScale="85000" lnSpcReduction="10000"/>
          </a:bodyPr>
          <a:lstStyle/>
          <a:p>
            <a:pPr fontAlgn="t"/>
            <a:r>
              <a:rPr lang="ar-SA" b="1" dirty="0"/>
              <a:t>عقدت لجنة شؤون المعيدين والمحاضرين ومدرسي اللغات ومساعدي الباحثين </a:t>
            </a:r>
            <a:r>
              <a:rPr lang="ar-SA" b="1" dirty="0" err="1"/>
              <a:t>الجلسةالتاسعة</a:t>
            </a:r>
            <a:r>
              <a:rPr lang="ar-SA" b="1" dirty="0"/>
              <a:t>  بتاريخ 22/2/1436هـ ، </a:t>
            </a:r>
            <a:r>
              <a:rPr lang="ar-SA" b="1" dirty="0" err="1"/>
              <a:t>والجلسةالعاشرة</a:t>
            </a:r>
            <a:r>
              <a:rPr lang="ar-SA" b="1" dirty="0"/>
              <a:t> بتاريخ 13/3/1436هـ ،برئاسة سعادة وكيل الجامعة للدراسات العليا والبحث العلمي الأستاذ الدكتور محمد بن عبدالله الشايع ، والسادة أعضاء اللجنة ، وقد أفاد سعادة الأستاذ الدكتور محمد بن عبدالله الشايع أنه تم دراسة عدد أربعة وثلاثين  ملفاً من ملفات المرشحين للتعيين على الوظائف الأكاديمية والترقيات بكليات الجامعة المختلفة، وقد انتهت اللجنة إلى الموافقة على إجراء مقابلات لعشرة من المتقدمين على وظيفة معيد بكلية العلوم الطبية التطبيقية ،وكذلك الموافقة على إجراء مقابلات لستة عشر من المتقدمين على وظيفة معيد ومحاضر بكلية علوم الحاسب ، وجاءت موافقة معالي مدير الجامعة على ترقية </a:t>
            </a:r>
            <a:r>
              <a:rPr lang="ar-SA" b="1" dirty="0" err="1"/>
              <a:t>المعيده</a:t>
            </a:r>
            <a:r>
              <a:rPr lang="ar-SA" b="1" dirty="0"/>
              <a:t> عبير بنت عبدالله دحيم الدوسري لدرجة محاضر </a:t>
            </a:r>
            <a:r>
              <a:rPr lang="ar-SA" b="1" dirty="0" err="1"/>
              <a:t>بكليةالعلوم</a:t>
            </a:r>
            <a:r>
              <a:rPr lang="ar-SA" b="1" dirty="0"/>
              <a:t>  و الدراسات الإنسانية برماح قسم الدراسات الإسلامية، وتعيين منصور بن علي رشيد الغريب على درجة </a:t>
            </a:r>
            <a:r>
              <a:rPr lang="ar-SA" b="1" dirty="0" err="1"/>
              <a:t>محاضربكلية</a:t>
            </a:r>
            <a:r>
              <a:rPr lang="ar-SA" b="1" dirty="0"/>
              <a:t> العلوم والدراسات الإنسانية بحوطة سدير قسم العلوم </a:t>
            </a:r>
            <a:r>
              <a:rPr lang="ar-SA" b="1" dirty="0" err="1"/>
              <a:t>التربوية،هذا</a:t>
            </a:r>
            <a:r>
              <a:rPr lang="ar-SA" b="1" dirty="0"/>
              <a:t> وقد أكد سعادته على أهمية مثل هذه التعيينات في تحقيق سعودة وظائف أعضاء هيئة التدريس وتزويد الجامعة بعدد من الكوادر </a:t>
            </a:r>
            <a:r>
              <a:rPr lang="ar-SA" b="1" dirty="0" err="1"/>
              <a:t>الممميزة</a:t>
            </a:r>
            <a:r>
              <a:rPr lang="ar-SA" b="1" dirty="0"/>
              <a:t> في مختلف التخصصات.</a:t>
            </a:r>
          </a:p>
          <a:p>
            <a:pPr marL="0" indent="0">
              <a:buNone/>
            </a:pPr>
            <a:r>
              <a:rPr lang="ar-SA" b="1" dirty="0"/>
              <a:t> </a:t>
            </a:r>
          </a:p>
          <a:p>
            <a:pPr marL="0" indent="0">
              <a:buNone/>
            </a:pPr>
            <a:endParaRPr lang="ar-SA" b="1" dirty="0"/>
          </a:p>
        </p:txBody>
      </p:sp>
    </p:spTree>
    <p:extLst>
      <p:ext uri="{BB962C8B-B14F-4D97-AF65-F5344CB8AC3E}">
        <p14:creationId xmlns:p14="http://schemas.microsoft.com/office/powerpoint/2010/main" val="175754284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غلاف فني">
  <a:themeElements>
    <a:clrScheme name="غلاف فني">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غلاف فني">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غلاف فني">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2755</TotalTime>
  <Words>17</Words>
  <Application>Microsoft Office PowerPoint</Application>
  <PresentationFormat>عرض على الشاشة (3:4)‏</PresentationFormat>
  <Paragraphs>3</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غلاف فني</vt:lpstr>
      <vt:lpstr>ترقية وتعيين على درجة محاضر بكليات الجامعة</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وكالة الجامعة للدراسات العليا والبحث العلمي تقدم خدماتها لجميع كليات الجامعة وعماداتها والإدارات التابعة لها ممثلة بإدارة التعاون الدولي</dc:title>
  <dc:creator>Kholoud Eid</dc:creator>
  <cp:lastModifiedBy>Kholoud Eid</cp:lastModifiedBy>
  <cp:revision>74</cp:revision>
  <dcterms:created xsi:type="dcterms:W3CDTF">2015-02-10T13:06:57Z</dcterms:created>
  <dcterms:modified xsi:type="dcterms:W3CDTF">2015-02-14T10:20:58Z</dcterms:modified>
</cp:coreProperties>
</file>