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268760"/>
            <a:ext cx="8208912" cy="1728192"/>
          </a:xfrm>
        </p:spPr>
        <p:txBody>
          <a:bodyPr>
            <a:normAutofit fontScale="90000"/>
          </a:bodyPr>
          <a:lstStyle/>
          <a:p>
            <a:pPr fontAlgn="t"/>
            <a:r>
              <a:rPr lang="ar-SA" sz="3600" dirty="0">
                <a:effectLst/>
              </a:rPr>
              <a:t>وكالة الجامعة للدراسات العليا والبحث العلمي توافق على التمديد والترقية لعدد من مبعوثي الجامعة لاستكمال الدراسة في تخصصات مختلفة بالخارج</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2132856"/>
            <a:ext cx="8064896" cy="4320480"/>
          </a:xfrm>
        </p:spPr>
        <p:txBody>
          <a:bodyPr>
            <a:normAutofit fontScale="85000" lnSpcReduction="20000"/>
          </a:bodyPr>
          <a:lstStyle/>
          <a:p>
            <a:pPr fontAlgn="t"/>
            <a:r>
              <a:rPr lang="ar-SA" b="1" dirty="0"/>
              <a:t>    ترأس سعادة الأستاذ الدكتور محمد بن عبدالله الشايع وكيل الجامعة للدراسات العليا والبحث العلمي اجتماع لجنة الابتعاث والتدريب ،في الجلسة التاسعة للعام الجامعي 1435/1436هـ  والمنعقدة بتاريخ 26/1/1436هـ ، حيث صرح الأستاذ محمد بن سيف بن جديع أمين اللجنة أنه تم مناقشة تسعة موضوعات تخص ابتعاث وتمديد وترقية عدد من  طلاب الدراسات العليا بالجامعة، وقد أوصت اللجنة بالعديد من التوصيات ، جاء على رأسها الموافقة على تمديد بعثة المبتعث ماجد عبدالله العويد </a:t>
            </a:r>
            <a:r>
              <a:rPr lang="ar-SA" b="1" dirty="0" err="1"/>
              <a:t>لاكمال</a:t>
            </a:r>
            <a:r>
              <a:rPr lang="ar-SA" b="1" dirty="0"/>
              <a:t> مرحلة الدكتوراه في تخصص هندسة الحاسب  بجامعة أوتاوا بكندا ، والموافقة على تمديد بعثة المبتعث محمد بن عبدالله السويد </a:t>
            </a:r>
            <a:r>
              <a:rPr lang="ar-SA" b="1" dirty="0" err="1"/>
              <a:t>لاكمال</a:t>
            </a:r>
            <a:r>
              <a:rPr lang="ar-SA" b="1" dirty="0"/>
              <a:t> مرحلة الدكتوراه في تخصص الخلايا الجذعية بجامعة ويسترن </a:t>
            </a:r>
            <a:r>
              <a:rPr lang="ar-SA" b="1" dirty="0" err="1"/>
              <a:t>باستراليا</a:t>
            </a:r>
            <a:r>
              <a:rPr lang="ar-SA" b="1" dirty="0"/>
              <a:t> ،والموافقة على تمديد بعثة المبتعث عبدالعزيز بن عبدالله الكثيري </a:t>
            </a:r>
            <a:r>
              <a:rPr lang="ar-SA" b="1" dirty="0" err="1"/>
              <a:t>لاكمال</a:t>
            </a:r>
            <a:r>
              <a:rPr lang="ar-SA" b="1" dirty="0"/>
              <a:t> مرحلة الدكتوراه تخصص العلاج الطبيعي والأعصاب بالولايات المتحدة الأمريكية، كما وافقت على ترقية بعثة المبتعث عبدالله حوران العنزي من مرحلة اللغة الإنجليزية إلى مرحلة الدكتوراه في  تخصص إدارة الشبكات والنظم بالولايات المتحدة </a:t>
            </a:r>
            <a:r>
              <a:rPr lang="ar-SA" b="1" dirty="0" err="1"/>
              <a:t>الأمريكية،والموافقة</a:t>
            </a:r>
            <a:r>
              <a:rPr lang="ar-SA" b="1" dirty="0"/>
              <a:t> على انتقال بعثة المبتعث عبدالرحمن محمد الربيعان للدراسة بجامعة </a:t>
            </a:r>
            <a:r>
              <a:rPr lang="ar-SA" b="1" dirty="0" err="1"/>
              <a:t>بليموث</a:t>
            </a:r>
            <a:r>
              <a:rPr lang="ar-SA" b="1" dirty="0"/>
              <a:t> ببريطانيا في تخصص تقنية المعلومات . وقد أوضح سعادة وكيل الجامعة للدراسات العليا والبحث العلمي على أهمية </a:t>
            </a:r>
            <a:r>
              <a:rPr lang="ar-SA" b="1" dirty="0" err="1"/>
              <a:t>الإستمرار</a:t>
            </a:r>
            <a:r>
              <a:rPr lang="ar-SA" b="1" dirty="0"/>
              <a:t> على مواكبة نهج التميز الذى تسير عليه الجامعة مع مضاعفة الجهد والسرعة في إنجاز إجراءات أبناء الجامعة من المبتعثين </a:t>
            </a:r>
            <a:r>
              <a:rPr lang="ar-SA" b="1" dirty="0" err="1"/>
              <a:t>والمبتعثات</a:t>
            </a:r>
            <a:r>
              <a:rPr lang="ar-SA" b="1" dirty="0"/>
              <a:t> لتحقيق الفائدة المرجوة.</a:t>
            </a:r>
          </a:p>
          <a:p>
            <a:pPr marL="0" indent="0" fontAlgn="t">
              <a:buNone/>
            </a:pPr>
            <a:r>
              <a:rPr lang="ar-SA" b="1" dirty="0"/>
              <a:t> </a:t>
            </a:r>
          </a:p>
          <a:p>
            <a:pPr marL="0" indent="0">
              <a:buNone/>
            </a:pPr>
            <a:endParaRPr lang="ar-SA" b="1"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2752</TotalTime>
  <Words>20</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وكالة الجامعة للدراسات العليا والبحث العلمي توافق على التمديد والترقية لعدد من مبعوثي الجامعة لاستكمال الدراسة في تخصصات مختلفة بالخارج</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73</cp:revision>
  <dcterms:created xsi:type="dcterms:W3CDTF">2015-02-10T13:06:57Z</dcterms:created>
  <dcterms:modified xsi:type="dcterms:W3CDTF">2015-02-14T10:17:49Z</dcterms:modified>
</cp:coreProperties>
</file>