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3" d="100"/>
          <a:sy n="63" d="100"/>
        </p:scale>
        <p:origin x="-151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AC0BCFE8-EB7B-4725-A4C8-7A3EEFBFB97C}" type="datetimeFigureOut">
              <a:rPr lang="ar-SA" smtClean="0"/>
              <a:t>04/08/34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53D4572C-CA5D-45BA-B985-2F1BE3A64225}" type="slidenum">
              <a:rPr lang="ar-SA" smtClean="0"/>
              <a:t>‹#›</a:t>
            </a:fld>
            <a:endParaRPr lang="ar-SA"/>
          </a:p>
        </p:txBody>
      </p:sp>
    </p:spTree>
    <p:extLst>
      <p:ext uri="{BB962C8B-B14F-4D97-AF65-F5344CB8AC3E}">
        <p14:creationId xmlns:p14="http://schemas.microsoft.com/office/powerpoint/2010/main" val="3434677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AC0BCFE8-EB7B-4725-A4C8-7A3EEFBFB97C}" type="datetimeFigureOut">
              <a:rPr lang="ar-SA" smtClean="0"/>
              <a:t>04/08/34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53D4572C-CA5D-45BA-B985-2F1BE3A64225}" type="slidenum">
              <a:rPr lang="ar-SA" smtClean="0"/>
              <a:t>‹#›</a:t>
            </a:fld>
            <a:endParaRPr lang="ar-SA"/>
          </a:p>
        </p:txBody>
      </p:sp>
    </p:spTree>
    <p:extLst>
      <p:ext uri="{BB962C8B-B14F-4D97-AF65-F5344CB8AC3E}">
        <p14:creationId xmlns:p14="http://schemas.microsoft.com/office/powerpoint/2010/main" val="3099105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AC0BCFE8-EB7B-4725-A4C8-7A3EEFBFB97C}" type="datetimeFigureOut">
              <a:rPr lang="ar-SA" smtClean="0"/>
              <a:t>04/08/34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53D4572C-CA5D-45BA-B985-2F1BE3A64225}" type="slidenum">
              <a:rPr lang="ar-SA" smtClean="0"/>
              <a:t>‹#›</a:t>
            </a:fld>
            <a:endParaRPr lang="ar-SA"/>
          </a:p>
        </p:txBody>
      </p:sp>
    </p:spTree>
    <p:extLst>
      <p:ext uri="{BB962C8B-B14F-4D97-AF65-F5344CB8AC3E}">
        <p14:creationId xmlns:p14="http://schemas.microsoft.com/office/powerpoint/2010/main" val="1847295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AC0BCFE8-EB7B-4725-A4C8-7A3EEFBFB97C}" type="datetimeFigureOut">
              <a:rPr lang="ar-SA" smtClean="0"/>
              <a:t>04/08/34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53D4572C-CA5D-45BA-B985-2F1BE3A64225}" type="slidenum">
              <a:rPr lang="ar-SA" smtClean="0"/>
              <a:t>‹#›</a:t>
            </a:fld>
            <a:endParaRPr lang="ar-SA"/>
          </a:p>
        </p:txBody>
      </p:sp>
    </p:spTree>
    <p:extLst>
      <p:ext uri="{BB962C8B-B14F-4D97-AF65-F5344CB8AC3E}">
        <p14:creationId xmlns:p14="http://schemas.microsoft.com/office/powerpoint/2010/main" val="2060603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AC0BCFE8-EB7B-4725-A4C8-7A3EEFBFB97C}" type="datetimeFigureOut">
              <a:rPr lang="ar-SA" smtClean="0"/>
              <a:t>04/08/34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53D4572C-CA5D-45BA-B985-2F1BE3A64225}" type="slidenum">
              <a:rPr lang="ar-SA" smtClean="0"/>
              <a:t>‹#›</a:t>
            </a:fld>
            <a:endParaRPr lang="ar-SA"/>
          </a:p>
        </p:txBody>
      </p:sp>
    </p:spTree>
    <p:extLst>
      <p:ext uri="{BB962C8B-B14F-4D97-AF65-F5344CB8AC3E}">
        <p14:creationId xmlns:p14="http://schemas.microsoft.com/office/powerpoint/2010/main" val="1438402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AC0BCFE8-EB7B-4725-A4C8-7A3EEFBFB97C}" type="datetimeFigureOut">
              <a:rPr lang="ar-SA" smtClean="0"/>
              <a:t>04/08/34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53D4572C-CA5D-45BA-B985-2F1BE3A64225}" type="slidenum">
              <a:rPr lang="ar-SA" smtClean="0"/>
              <a:t>‹#›</a:t>
            </a:fld>
            <a:endParaRPr lang="ar-SA"/>
          </a:p>
        </p:txBody>
      </p:sp>
    </p:spTree>
    <p:extLst>
      <p:ext uri="{BB962C8B-B14F-4D97-AF65-F5344CB8AC3E}">
        <p14:creationId xmlns:p14="http://schemas.microsoft.com/office/powerpoint/2010/main" val="2376102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AC0BCFE8-EB7B-4725-A4C8-7A3EEFBFB97C}" type="datetimeFigureOut">
              <a:rPr lang="ar-SA" smtClean="0"/>
              <a:t>04/08/34</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53D4572C-CA5D-45BA-B985-2F1BE3A64225}" type="slidenum">
              <a:rPr lang="ar-SA" smtClean="0"/>
              <a:t>‹#›</a:t>
            </a:fld>
            <a:endParaRPr lang="ar-SA"/>
          </a:p>
        </p:txBody>
      </p:sp>
    </p:spTree>
    <p:extLst>
      <p:ext uri="{BB962C8B-B14F-4D97-AF65-F5344CB8AC3E}">
        <p14:creationId xmlns:p14="http://schemas.microsoft.com/office/powerpoint/2010/main" val="3688910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AC0BCFE8-EB7B-4725-A4C8-7A3EEFBFB97C}" type="datetimeFigureOut">
              <a:rPr lang="ar-SA" smtClean="0"/>
              <a:t>04/08/34</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53D4572C-CA5D-45BA-B985-2F1BE3A64225}" type="slidenum">
              <a:rPr lang="ar-SA" smtClean="0"/>
              <a:t>‹#›</a:t>
            </a:fld>
            <a:endParaRPr lang="ar-SA"/>
          </a:p>
        </p:txBody>
      </p:sp>
    </p:spTree>
    <p:extLst>
      <p:ext uri="{BB962C8B-B14F-4D97-AF65-F5344CB8AC3E}">
        <p14:creationId xmlns:p14="http://schemas.microsoft.com/office/powerpoint/2010/main" val="2003220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AC0BCFE8-EB7B-4725-A4C8-7A3EEFBFB97C}" type="datetimeFigureOut">
              <a:rPr lang="ar-SA" smtClean="0"/>
              <a:t>04/08/34</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53D4572C-CA5D-45BA-B985-2F1BE3A64225}" type="slidenum">
              <a:rPr lang="ar-SA" smtClean="0"/>
              <a:t>‹#›</a:t>
            </a:fld>
            <a:endParaRPr lang="ar-SA"/>
          </a:p>
        </p:txBody>
      </p:sp>
    </p:spTree>
    <p:extLst>
      <p:ext uri="{BB962C8B-B14F-4D97-AF65-F5344CB8AC3E}">
        <p14:creationId xmlns:p14="http://schemas.microsoft.com/office/powerpoint/2010/main" val="2217093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AC0BCFE8-EB7B-4725-A4C8-7A3EEFBFB97C}" type="datetimeFigureOut">
              <a:rPr lang="ar-SA" smtClean="0"/>
              <a:t>04/08/34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53D4572C-CA5D-45BA-B985-2F1BE3A64225}" type="slidenum">
              <a:rPr lang="ar-SA" smtClean="0"/>
              <a:t>‹#›</a:t>
            </a:fld>
            <a:endParaRPr lang="ar-SA"/>
          </a:p>
        </p:txBody>
      </p:sp>
    </p:spTree>
    <p:extLst>
      <p:ext uri="{BB962C8B-B14F-4D97-AF65-F5344CB8AC3E}">
        <p14:creationId xmlns:p14="http://schemas.microsoft.com/office/powerpoint/2010/main" val="3741895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AC0BCFE8-EB7B-4725-A4C8-7A3EEFBFB97C}" type="datetimeFigureOut">
              <a:rPr lang="ar-SA" smtClean="0"/>
              <a:t>04/08/34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53D4572C-CA5D-45BA-B985-2F1BE3A64225}" type="slidenum">
              <a:rPr lang="ar-SA" smtClean="0"/>
              <a:t>‹#›</a:t>
            </a:fld>
            <a:endParaRPr lang="ar-SA"/>
          </a:p>
        </p:txBody>
      </p:sp>
    </p:spTree>
    <p:extLst>
      <p:ext uri="{BB962C8B-B14F-4D97-AF65-F5344CB8AC3E}">
        <p14:creationId xmlns:p14="http://schemas.microsoft.com/office/powerpoint/2010/main" val="276821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AC0BCFE8-EB7B-4725-A4C8-7A3EEFBFB97C}" type="datetimeFigureOut">
              <a:rPr lang="ar-SA" smtClean="0"/>
              <a:t>04/08/34</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53D4572C-CA5D-45BA-B985-2F1BE3A64225}" type="slidenum">
              <a:rPr lang="ar-SA" smtClean="0"/>
              <a:t>‹#›</a:t>
            </a:fld>
            <a:endParaRPr lang="ar-SA"/>
          </a:p>
        </p:txBody>
      </p:sp>
    </p:spTree>
    <p:extLst>
      <p:ext uri="{BB962C8B-B14F-4D97-AF65-F5344CB8AC3E}">
        <p14:creationId xmlns:p14="http://schemas.microsoft.com/office/powerpoint/2010/main" val="3507766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mu.edu.sa/ar/news/%D9%88%D9%83%D8%A7%D9%84%D8%A9-%D8%A7%D9%84%D8%AC%D8%A7%D9%85%D8%B9%D8%A9-%D9%84%D9%84%D8%AF%D8%B1%D8%A7%D8%B3%D8%A7%D8%AA-%D8%A7%D9%84%D8%B9%D9%84%D9%8A%D8%A7-%D9%88%D8%A7%D9%84%D8%A8%D8%AD%D8%AB-%D8%A7%D9%84%D8%B9%D9%84%D9%85%D9%8A/%D8%B3%D8%B9%D8%A7%D8%AF%D8%A9-%D9%88%D9%83%D9%8A%D9%84-%D8%A7%D9%84%D8%AC%D8%A7%D9%85%D8%B9%D8%A9-%D9%84%D9%84%D8%AF%D8%B1%D8%A7%D8%B3%D8%A7%D8%AA-%D8%A7%D9%84%D8%B9%D9%84%D9%8A%D8%A7-%D9%88%D8%A7%D9%84%D8%A8%D8%AD%D8%AB-%D8%A7%D9%84%D8%B9%D9%84%D9%85%D9%8A-0"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539552" y="2132856"/>
            <a:ext cx="7920880" cy="1584176"/>
          </a:xfrm>
        </p:spPr>
        <p:txBody>
          <a:bodyPr>
            <a:normAutofit/>
          </a:bodyPr>
          <a:lstStyle/>
          <a:p>
            <a:r>
              <a:rPr lang="ar-SA" u="sng" dirty="0">
                <a:hlinkClick r:id="rId2"/>
              </a:rPr>
              <a:t>سعادة وكيل الجامعة للدراسات العليا والبحث العلمي يزور عمادة شؤون المكتبات</a:t>
            </a:r>
            <a:endParaRPr lang="ar-SA" b="1" dirty="0"/>
          </a:p>
        </p:txBody>
      </p:sp>
    </p:spTree>
    <p:extLst>
      <p:ext uri="{BB962C8B-B14F-4D97-AF65-F5344CB8AC3E}">
        <p14:creationId xmlns:p14="http://schemas.microsoft.com/office/powerpoint/2010/main" val="3834923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r>
              <a:rPr lang="ar-SA" b="1" dirty="0"/>
              <a:t>زار سعادة وكيل الجامعة للدراسات العليا والبحث العلمي الدكتور/ محمد بن عبدالله الشايع يوم الأحد 25/6/1434هـ عمادة شؤون المكتبات في مقرها ، يرافقه مديرو إدارات ووحدات الوكالة ، واستهدفت الزيارة تفقد أنشطة العمادة وخطة عملها السنوية وأهم أنشتطها.</a:t>
            </a:r>
            <a:endParaRPr lang="en-US" dirty="0"/>
          </a:p>
          <a:p>
            <a:endParaRPr lang="ar-SA" dirty="0"/>
          </a:p>
        </p:txBody>
      </p:sp>
    </p:spTree>
    <p:extLst>
      <p:ext uri="{BB962C8B-B14F-4D97-AF65-F5344CB8AC3E}">
        <p14:creationId xmlns:p14="http://schemas.microsoft.com/office/powerpoint/2010/main" val="403282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normAutofit lnSpcReduction="10000"/>
          </a:bodyPr>
          <a:lstStyle/>
          <a:p>
            <a:r>
              <a:rPr lang="ar-SA" b="1" dirty="0"/>
              <a:t>وقد أستعرض سعادة عميد شؤون المكتبات الدكتور/ عبدالعزيز العمران في اللقاء الذي ضم منسوبي العمادة مع وفد وكالة الجامعة للدراسات العليا والبحث العلمي خطة عمل العمادة وما حققته من إنجازات في بناء قواعد المعلومات والتعاقد مع العديد من مصادر المعرفة بلغ اجمالي عناوينها ثلاثة ملايين عنوان في المكتبة الرقمية ، كما استعرض جهود العمادة في تزويد المكتبة المركزية والفروع المنتشرة في أقسام الطالبات وكذلك فروع الزلفي والغاط ورماح وحوطة سدير وإجراءات الفهرسة والتنظيم واستكمال البنية الأساسية للمكتبات.</a:t>
            </a:r>
            <a:endParaRPr lang="en-US" dirty="0"/>
          </a:p>
          <a:p>
            <a:endParaRPr lang="ar-SA" dirty="0"/>
          </a:p>
        </p:txBody>
      </p:sp>
    </p:spTree>
    <p:extLst>
      <p:ext uri="{BB962C8B-B14F-4D97-AF65-F5344CB8AC3E}">
        <p14:creationId xmlns:p14="http://schemas.microsoft.com/office/powerpoint/2010/main" val="419933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normAutofit fontScale="92500" lnSpcReduction="10000"/>
          </a:bodyPr>
          <a:lstStyle/>
          <a:p>
            <a:r>
              <a:rPr lang="ar-SA" b="1" dirty="0"/>
              <a:t>كما استعرض الخطة الاستراتيجية للعمادة وتقارير الإنجاز خلال الأعوام الثلاثة منذ إنشاء الجامعة.</a:t>
            </a:r>
            <a:endParaRPr lang="en-US" dirty="0"/>
          </a:p>
          <a:p>
            <a:r>
              <a:rPr lang="ar-SA" b="1" dirty="0"/>
              <a:t>وقد أثنى سعادة وكيل الجامعة للدراسات العليا والبحث العلمي على الجهود المميزة التي تبذلها عمادة شؤون المكتبات وما تقدمه من خدمة مكتبية ومعلوماتية متميزة لمنسوبي الجامعة من طلاب وأعضاء هيئة تدريس.</a:t>
            </a:r>
            <a:endParaRPr lang="en-US" dirty="0"/>
          </a:p>
          <a:p>
            <a:r>
              <a:rPr lang="ar-SA" b="1" dirty="0"/>
              <a:t>واختتمت الزيارة بجولة تفقدية لسعادة الوكيل والوفد المرافق له في قاعات المكتبة والاطلاع على بعض الكتب الحديثة التي تم تزويد المكتبة بها وقاعات الاطلاع وقسم التزويد والفرز.</a:t>
            </a:r>
            <a:endParaRPr lang="en-US" dirty="0"/>
          </a:p>
          <a:p>
            <a:r>
              <a:rPr lang="ar-SA" b="1" dirty="0"/>
              <a:t> </a:t>
            </a:r>
            <a:endParaRPr lang="en-US" dirty="0"/>
          </a:p>
          <a:p>
            <a:endParaRPr lang="ar-SA" dirty="0"/>
          </a:p>
        </p:txBody>
      </p:sp>
    </p:spTree>
    <p:extLst>
      <p:ext uri="{BB962C8B-B14F-4D97-AF65-F5344CB8AC3E}">
        <p14:creationId xmlns:p14="http://schemas.microsoft.com/office/powerpoint/2010/main" val="29538628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836712"/>
            <a:ext cx="7200800" cy="5402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0495315"/>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304</TotalTime>
  <Words>204</Words>
  <Application>Microsoft Office PowerPoint</Application>
  <PresentationFormat>عرض على الشاشة (3:4)‏</PresentationFormat>
  <Paragraphs>7</Paragraphs>
  <Slides>5</Slides>
  <Notes>0</Notes>
  <HiddenSlides>0</HiddenSlides>
  <MMClips>0</MMClips>
  <ScaleCrop>false</ScaleCrop>
  <HeadingPairs>
    <vt:vector size="4" baseType="variant">
      <vt:variant>
        <vt:lpstr>نسق</vt:lpstr>
      </vt:variant>
      <vt:variant>
        <vt:i4>1</vt:i4>
      </vt:variant>
      <vt:variant>
        <vt:lpstr>عناوين الشرائح</vt:lpstr>
      </vt:variant>
      <vt:variant>
        <vt:i4>5</vt:i4>
      </vt:variant>
    </vt:vector>
  </HeadingPairs>
  <TitlesOfParts>
    <vt:vector size="6" baseType="lpstr">
      <vt:lpstr>نسق Office</vt:lpstr>
      <vt:lpstr>سعادة وكيل الجامعة للدراسات العليا والبحث العلمي يزور عمادة شؤون المكتبات</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وكيل الجامعة للدراسات العليا والبحث العلمي يرعى حفل توقيع عقود المشاريع البحثية المدعومة</dc:title>
  <dc:creator>Kholoud Eid</dc:creator>
  <cp:lastModifiedBy>Kholoud Eid</cp:lastModifiedBy>
  <cp:revision>9</cp:revision>
  <dcterms:created xsi:type="dcterms:W3CDTF">2013-06-12T15:43:00Z</dcterms:created>
  <dcterms:modified xsi:type="dcterms:W3CDTF">2013-06-12T20:47:22Z</dcterms:modified>
</cp:coreProperties>
</file>