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43608" y="1988840"/>
            <a:ext cx="6777318" cy="1731982"/>
          </a:xfrm>
        </p:spPr>
        <p:txBody>
          <a:bodyPr>
            <a:normAutofit fontScale="90000"/>
          </a:bodyPr>
          <a:lstStyle/>
          <a:p>
            <a:pPr fontAlgn="t"/>
            <a:r>
              <a:rPr lang="ar-SA" sz="3600" dirty="0" smtClean="0">
                <a:effectLst/>
              </a:rPr>
              <a:t/>
            </a:r>
            <a:br>
              <a:rPr lang="ar-SA" sz="3600" dirty="0" smtClean="0">
                <a:effectLst/>
              </a:rPr>
            </a:br>
            <a:r>
              <a:rPr lang="ar-SA" sz="3600" dirty="0">
                <a:effectLst/>
              </a:rPr>
              <a:t/>
            </a:r>
            <a:br>
              <a:rPr lang="ar-SA" sz="3600" dirty="0">
                <a:effectLst/>
              </a:rPr>
            </a:br>
            <a:r>
              <a:rPr lang="ar-SA" sz="3600" dirty="0" smtClean="0">
                <a:effectLst/>
              </a:rPr>
              <a:t>وكيل </a:t>
            </a:r>
            <a:r>
              <a:rPr lang="ar-SA" sz="3600" dirty="0">
                <a:effectLst/>
              </a:rPr>
              <a:t>الجامعة للدراسات العليا والبحث العلمي يتسلم التقرير السنوي لكلية التربية بالزلفي</a:t>
            </a:r>
            <a:br>
              <a:rPr lang="ar-SA" sz="3600" dirty="0">
                <a:effectLst/>
              </a:rPr>
            </a:br>
            <a:r>
              <a:rPr lang="ar-SA" sz="3600" dirty="0">
                <a:effectLst/>
              </a:rPr>
              <a:t/>
            </a:r>
            <a:br>
              <a:rPr lang="ar-SA" sz="3600" dirty="0">
                <a:effectLst/>
              </a:rPr>
            </a:br>
            <a:endParaRPr lang="ar-SA" sz="3400" dirty="0"/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2204864"/>
            <a:ext cx="8003232" cy="4452739"/>
          </a:xfrm>
        </p:spPr>
        <p:txBody>
          <a:bodyPr>
            <a:normAutofit/>
          </a:bodyPr>
          <a:lstStyle/>
          <a:p>
            <a:pPr fontAlgn="t"/>
            <a:r>
              <a:rPr lang="ar-SA" b="1" dirty="0"/>
              <a:t>استقبل سعادة الدكتور محمد بن عبدالله الشايع وكيل الجامعة للدراسات العليا والبحث العلمي في مكتبه سعادة الدكتور عبدالله بن خليفه </a:t>
            </a:r>
            <a:r>
              <a:rPr lang="ar-SA" b="1" dirty="0" err="1"/>
              <a:t>السويكت</a:t>
            </a:r>
            <a:r>
              <a:rPr lang="ar-SA" b="1" dirty="0"/>
              <a:t> عميد كلية التربية بالزلفي</a:t>
            </a:r>
          </a:p>
          <a:p>
            <a:pPr fontAlgn="t"/>
            <a:r>
              <a:rPr lang="ar-SA" b="1" dirty="0"/>
              <a:t>واستعرض سعادة عميد كلية التربية بالزلفي انجازات الكلية في العام الجامعي 1433/1434هـ وما قدمته من أنشطة وفعاليات ، وبعدها قام سعادته بتسليم سعادة وكيل الجامعة للدراسات العليا والبحث العلمي التقرير السنوي لكلية التربية بالزلفي.</a:t>
            </a:r>
          </a:p>
          <a:p>
            <a:pPr fontAlgn="t"/>
            <a:r>
              <a:rPr lang="ar-SA" b="1" dirty="0"/>
              <a:t> من جانبه عبر سعادة الدكتور محمد الشايع عن سعادته بالجهد المبذول وثمرة إنجازات كلية التربية بالزلفي.</a:t>
            </a: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575428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113</TotalTime>
  <Words>60</Words>
  <Application>Microsoft Office PowerPoint</Application>
  <PresentationFormat>عرض على الشاشة (3:4)‏</PresentationFormat>
  <Paragraphs>4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  وكيل الجامعة للدراسات العليا والبحث العلمي يتسلم التقرير السنوي لكلية التربية بالزلفي  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8</cp:revision>
  <dcterms:created xsi:type="dcterms:W3CDTF">2015-02-10T13:06:57Z</dcterms:created>
  <dcterms:modified xsi:type="dcterms:W3CDTF">2015-02-12T14:19:38Z</dcterms:modified>
</cp:coreProperties>
</file>