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وكالة الجامعة للدراسات العليا والبحث العلمي توافق على تعيين وترقية عدد من المحاضرين بكليات الجامعة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2132856"/>
            <a:ext cx="8064896" cy="4320480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ar-SA" b="1" dirty="0"/>
              <a:t>عقدت لجنة شؤون المعيدين والمحاضرين ومدرسي اللغات ومساعدي الباحثين جلستها السابعة والمنعقدة بتاريخ 2/2/1436هـ برئاسة سعادة وكيل الجامعة للدراسات العليا والبحث العلمي الأستاذ الدكتور محمد بن عبدالله الشايع ، والسادة أعضاء اللجنة ، حيث تم النظر في عدد إحدى وثلاثين ملفاً من المرشحين للتعيين على الوظائف الأكاديمية بالجامعة والترقيات بكليات الجامعة المختلفة، وقد انتهت اللجنة في </a:t>
            </a:r>
            <a:r>
              <a:rPr lang="ar-SA" b="1" dirty="0" err="1"/>
              <a:t>إجتماعها</a:t>
            </a:r>
            <a:r>
              <a:rPr lang="ar-SA" b="1" dirty="0"/>
              <a:t> إلى الموافقة على ترقية المعيدة نجلاء عبدالعزيز عبدالله الماضي لدرجة محاضر بقسم </a:t>
            </a:r>
            <a:r>
              <a:rPr lang="ar-SA" b="1" dirty="0" err="1"/>
              <a:t>الإقتصاد</a:t>
            </a:r>
            <a:r>
              <a:rPr lang="ar-SA" b="1" dirty="0"/>
              <a:t> المنزلي بكلية التربية بالمجمعة ، وترقية المعيد مشعل بن صالح عبد العزيز السمحان لدرجة محاضر بقسم القانون بكلية إدارة الأعمال ، وترقية المعيد بدر بن عوص عائض الرشيدي لدرجة محاضر بقسم التمريض  بكلية العلوم الطبية التطبيقية،  كما تمت الموافقة على تعين المحاضر فهد بن أحمد عيد </a:t>
            </a:r>
            <a:r>
              <a:rPr lang="ar-SA" b="1" dirty="0" err="1"/>
              <a:t>المحمادي</a:t>
            </a:r>
            <a:r>
              <a:rPr lang="ar-SA" b="1" dirty="0"/>
              <a:t> بقسم إدارة الأعمال بكلية إدارة الأعمال ، وقد أكد سعادة وكيل الجامعة للدراسات العليا والبحث العلمي على أهمية مثل هذه التعيينات في تحقيق سعودة وظائف أعضاء هيئة التدريس وتزويد الجامعة بعدد من الكوادر </a:t>
            </a:r>
            <a:r>
              <a:rPr lang="ar-SA" b="1" dirty="0" err="1"/>
              <a:t>الممميزة</a:t>
            </a:r>
            <a:r>
              <a:rPr lang="ar-SA" b="1" dirty="0"/>
              <a:t> في مختلف التخصصات.</a:t>
            </a:r>
          </a:p>
          <a:p>
            <a:pPr marL="0" indent="0">
              <a:buNone/>
            </a:pP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 fontAlgn="t">
              <a:buNone/>
            </a:pPr>
            <a:r>
              <a:rPr lang="ar-SA" b="1" dirty="0"/>
              <a:t>أهداف الورشة:</a:t>
            </a:r>
          </a:p>
          <a:p>
            <a:pPr marL="0" indent="0" algn="ctr" fontAlgn="t">
              <a:buNone/>
            </a:pPr>
            <a:r>
              <a:rPr lang="ar-SA" b="1" dirty="0"/>
              <a:t>-         نشر ثقافة الكراسي البحثية بين أعضاء هيئة التدريس وأفراد المجتمع.</a:t>
            </a:r>
          </a:p>
          <a:p>
            <a:pPr marL="0" indent="0" algn="ctr" fontAlgn="t">
              <a:buNone/>
            </a:pPr>
            <a:r>
              <a:rPr lang="ar-SA" b="1" dirty="0"/>
              <a:t>-         تنمية معارف المشاركين بأهمية الكراسي البحثية وانعكاساتها على الجامعة والمجتمع.</a:t>
            </a:r>
          </a:p>
          <a:p>
            <a:pPr marL="0" indent="0" algn="ctr" fontAlgn="t">
              <a:buNone/>
            </a:pPr>
            <a:r>
              <a:rPr lang="ar-SA" b="1" dirty="0"/>
              <a:t>-         تنمية وتطوير دور الكراسي البحثية في خدمة الجامعة والمجتمع.</a:t>
            </a:r>
          </a:p>
          <a:p>
            <a:pPr marL="0" indent="0" algn="ctr" fontAlgn="t">
              <a:buNone/>
            </a:pPr>
            <a:r>
              <a:rPr lang="ar-SA" b="1" dirty="0"/>
              <a:t>المستهدفون:</a:t>
            </a:r>
          </a:p>
          <a:p>
            <a:pPr marL="0" indent="0" algn="ctr" fontAlgn="t">
              <a:buNone/>
            </a:pPr>
            <a:r>
              <a:rPr lang="ar-SA" b="1" dirty="0"/>
              <a:t>-         أعضاء هيئة التدريس من:</a:t>
            </a:r>
          </a:p>
          <a:p>
            <a:pPr marL="0" indent="0" algn="ctr" fontAlgn="t">
              <a:buNone/>
            </a:pPr>
            <a:r>
              <a:rPr lang="ar-SA" b="1" dirty="0"/>
              <a:t>      كليات محافظة الزلفي + كلية العلوم والدراسات الإنسانية بالغاط ( رجال ونساء ).</a:t>
            </a:r>
          </a:p>
          <a:p>
            <a:pPr marL="0" indent="0" algn="ctr" fontAlgn="t">
              <a:buNone/>
            </a:pPr>
            <a:r>
              <a:rPr lang="ar-SA" b="1" dirty="0"/>
              <a:t>المكان:</a:t>
            </a:r>
          </a:p>
          <a:p>
            <a:pPr marL="0" indent="0" algn="ctr" fontAlgn="t">
              <a:buNone/>
            </a:pPr>
            <a:r>
              <a:rPr lang="ar-SA" b="1" dirty="0"/>
              <a:t>-         قاعة الجودة / مبنى مجمع الكليات بالزلفي.</a:t>
            </a:r>
          </a:p>
          <a:p>
            <a:pPr marL="0" indent="0" algn="ctr" fontAlgn="t">
              <a:buNone/>
            </a:pPr>
            <a:r>
              <a:rPr lang="ar-SA" b="1" dirty="0"/>
              <a:t>الزمان:</a:t>
            </a:r>
          </a:p>
          <a:p>
            <a:pPr marL="0" indent="0" algn="ctr" fontAlgn="t">
              <a:buNone/>
            </a:pPr>
            <a:r>
              <a:rPr lang="ar-SA" b="1" dirty="0"/>
              <a:t>-         يوم الاحد  15/2/1436 هـــ</a:t>
            </a:r>
          </a:p>
          <a:p>
            <a:pPr marL="0" indent="0" algn="ctr" fontAlgn="t">
              <a:buNone/>
            </a:pPr>
            <a:r>
              <a:rPr lang="ar-SA" b="1" dirty="0"/>
              <a:t>حسب الجدول المرفق</a:t>
            </a:r>
            <a:endParaRPr lang="ar-SA" b="1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1964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2750</TotalTime>
  <Words>122</Words>
  <Application>Microsoft Office PowerPoint</Application>
  <PresentationFormat>عرض على الشاشة (3:4)‏</PresentationFormat>
  <Paragraphs>14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وكالة الجامعة للدراسات العليا والبحث العلمي توافق على تعيين وترقية عدد من المحاضرين بكليات الجامعة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72</cp:revision>
  <dcterms:created xsi:type="dcterms:W3CDTF">2015-02-10T13:06:57Z</dcterms:created>
  <dcterms:modified xsi:type="dcterms:W3CDTF">2015-02-14T10:16:19Z</dcterms:modified>
</cp:coreProperties>
</file>