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268760"/>
            <a:ext cx="8208912" cy="1728192"/>
          </a:xfrm>
        </p:spPr>
        <p:txBody>
          <a:bodyPr>
            <a:normAutofit/>
          </a:bodyPr>
          <a:lstStyle/>
          <a:p>
            <a:pPr fontAlgn="t"/>
            <a:r>
              <a:rPr lang="ar-SA" sz="3600" dirty="0">
                <a:effectLst/>
              </a:rPr>
              <a:t>الكراسي البحثية تقيم ورشة عمل بعنوان " دور الكراسي البحثية في تحقيق الريادة العلمية "</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2132856"/>
            <a:ext cx="8064896" cy="4320480"/>
          </a:xfrm>
        </p:spPr>
        <p:txBody>
          <a:bodyPr>
            <a:normAutofit fontScale="85000" lnSpcReduction="20000"/>
          </a:bodyPr>
          <a:lstStyle/>
          <a:p>
            <a:pPr marL="0" indent="0" algn="ctr" fontAlgn="t">
              <a:buNone/>
            </a:pPr>
            <a:r>
              <a:rPr lang="ar-SA" b="1" dirty="0"/>
              <a:t>ورشة عمل</a:t>
            </a:r>
          </a:p>
          <a:p>
            <a:pPr marL="0" indent="0" algn="ctr" fontAlgn="t">
              <a:buNone/>
            </a:pPr>
            <a:r>
              <a:rPr lang="ar-SA" b="1" dirty="0"/>
              <a:t>بعنوان:</a:t>
            </a:r>
          </a:p>
          <a:p>
            <a:pPr marL="0" indent="0" algn="ctr" fontAlgn="t">
              <a:buNone/>
            </a:pPr>
            <a:r>
              <a:rPr lang="ar-SA" b="1" dirty="0"/>
              <a:t>دور الكراسي البحثية في تحقيق الريادة العلمية</a:t>
            </a:r>
          </a:p>
          <a:p>
            <a:pPr marL="0" indent="0" algn="ctr" fontAlgn="t">
              <a:buNone/>
            </a:pPr>
            <a:r>
              <a:rPr lang="ar-SA" b="1" dirty="0"/>
              <a:t>1436هـ -2014م</a:t>
            </a:r>
          </a:p>
          <a:p>
            <a:pPr marL="0" indent="0" algn="ctr" fontAlgn="t">
              <a:buNone/>
            </a:pPr>
            <a:r>
              <a:rPr lang="ar-SA" b="1" dirty="0"/>
              <a:t>مقدمة:</a:t>
            </a:r>
          </a:p>
          <a:p>
            <a:pPr marL="0" indent="0" algn="ctr" fontAlgn="t">
              <a:buNone/>
            </a:pPr>
            <a:r>
              <a:rPr lang="ar-SA" b="1" dirty="0"/>
              <a:t>-      محاور الورشة: أصبحت الكراسي البحثية في السنوات الأخيرة محوراً رئيسياً من محاور البحث العلمي خاصة في الجامعات المتقدمة، حيث يمثل برنامج الكراسي البحثية مجالاً بحثياً يقوم على مفهوم " الشراكة المجتمعية " الذي يهدف إلى تضافر جهود كل من: الجامعة بما لديها من خبرات علمية تمتلك المعرفة البحثية، وكذلك الرغبة في الوصول بالمجتمع إلى أعلى درجات العلم والتقدم والرقي من خلال التعرف على تقديم الحلول العلمية المميزة لمشاكل واحتياجات ذلك المجتمع والتي تعوق مسيرته،  وكذلك تضافر المجتمع فيما يلزم من أفكار بحثية جديرة بالاهتمام وتمويل تلك الأفكار البحثية.</a:t>
            </a:r>
          </a:p>
          <a:p>
            <a:pPr marL="0" indent="0" algn="ctr" fontAlgn="t">
              <a:buNone/>
            </a:pPr>
            <a:r>
              <a:rPr lang="ar-SA" b="1" dirty="0"/>
              <a:t>-         المحور الأول: دور الكراسي البحثية في تحقيق أهداف الجامعة والمجتمع.</a:t>
            </a:r>
          </a:p>
          <a:p>
            <a:pPr marL="0" indent="0" algn="ctr" fontAlgn="t">
              <a:buNone/>
            </a:pPr>
            <a:r>
              <a:rPr lang="ar-SA" b="1" dirty="0"/>
              <a:t>-         المحور الثاني: آليات نجاح الكراسي البحثية وكيفية تفعيلها.</a:t>
            </a:r>
          </a:p>
          <a:p>
            <a:pPr marL="0" indent="0" algn="ctr" fontAlgn="t">
              <a:buNone/>
            </a:pPr>
            <a:r>
              <a:rPr lang="ar-SA" b="1" dirty="0"/>
              <a:t>-         المحور الثالث: التحديات التي تواجه عمل الكراسي البحثية وكيفية مواجهتها.</a:t>
            </a:r>
          </a:p>
          <a:p>
            <a:pPr marL="0" indent="0" algn="ctr">
              <a:buNone/>
            </a:pPr>
            <a:endParaRPr lang="ar-SA" b="1"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85000" lnSpcReduction="20000"/>
          </a:bodyPr>
          <a:lstStyle/>
          <a:p>
            <a:pPr marL="0" indent="0" algn="ctr" fontAlgn="t">
              <a:buNone/>
            </a:pPr>
            <a:r>
              <a:rPr lang="ar-SA" b="1" dirty="0"/>
              <a:t>أهداف الورشة:</a:t>
            </a:r>
          </a:p>
          <a:p>
            <a:pPr marL="0" indent="0" algn="ctr" fontAlgn="t">
              <a:buNone/>
            </a:pPr>
            <a:r>
              <a:rPr lang="ar-SA" b="1" dirty="0"/>
              <a:t>-         نشر ثقافة الكراسي البحثية بين أعضاء هيئة التدريس وأفراد المجتمع.</a:t>
            </a:r>
          </a:p>
          <a:p>
            <a:pPr marL="0" indent="0" algn="ctr" fontAlgn="t">
              <a:buNone/>
            </a:pPr>
            <a:r>
              <a:rPr lang="ar-SA" b="1" dirty="0"/>
              <a:t>-         تنمية معارف المشاركين بأهمية الكراسي البحثية وانعكاساتها على الجامعة والمجتمع.</a:t>
            </a:r>
          </a:p>
          <a:p>
            <a:pPr marL="0" indent="0" algn="ctr" fontAlgn="t">
              <a:buNone/>
            </a:pPr>
            <a:r>
              <a:rPr lang="ar-SA" b="1" dirty="0"/>
              <a:t>-         تنمية وتطوير دور الكراسي البحثية في خدمة الجامعة والمجتمع.</a:t>
            </a:r>
          </a:p>
          <a:p>
            <a:pPr marL="0" indent="0" algn="ctr" fontAlgn="t">
              <a:buNone/>
            </a:pPr>
            <a:r>
              <a:rPr lang="ar-SA" b="1" dirty="0"/>
              <a:t>المستهدفون:</a:t>
            </a:r>
          </a:p>
          <a:p>
            <a:pPr marL="0" indent="0" algn="ctr" fontAlgn="t">
              <a:buNone/>
            </a:pPr>
            <a:r>
              <a:rPr lang="ar-SA" b="1" dirty="0"/>
              <a:t>-         أعضاء هيئة التدريس من:</a:t>
            </a:r>
          </a:p>
          <a:p>
            <a:pPr marL="0" indent="0" algn="ctr" fontAlgn="t">
              <a:buNone/>
            </a:pPr>
            <a:r>
              <a:rPr lang="ar-SA" b="1" dirty="0"/>
              <a:t>      كليات محافظة الزلفي + كلية العلوم والدراسات الإنسانية بالغاط ( رجال ونساء ).</a:t>
            </a:r>
          </a:p>
          <a:p>
            <a:pPr marL="0" indent="0" algn="ctr" fontAlgn="t">
              <a:buNone/>
            </a:pPr>
            <a:r>
              <a:rPr lang="ar-SA" b="1" dirty="0"/>
              <a:t>المكان:</a:t>
            </a:r>
          </a:p>
          <a:p>
            <a:pPr marL="0" indent="0" algn="ctr" fontAlgn="t">
              <a:buNone/>
            </a:pPr>
            <a:r>
              <a:rPr lang="ar-SA" b="1" dirty="0"/>
              <a:t>-         قاعة الجودة / مبنى مجمع الكليات بالزلفي.</a:t>
            </a:r>
          </a:p>
          <a:p>
            <a:pPr marL="0" indent="0" algn="ctr" fontAlgn="t">
              <a:buNone/>
            </a:pPr>
            <a:r>
              <a:rPr lang="ar-SA" b="1" dirty="0"/>
              <a:t>الزمان:</a:t>
            </a:r>
          </a:p>
          <a:p>
            <a:pPr marL="0" indent="0" algn="ctr" fontAlgn="t">
              <a:buNone/>
            </a:pPr>
            <a:r>
              <a:rPr lang="ar-SA" b="1" dirty="0"/>
              <a:t>-         يوم الاحد  15/2/1436 هـــ</a:t>
            </a:r>
          </a:p>
          <a:p>
            <a:pPr marL="0" indent="0" algn="ctr" fontAlgn="t">
              <a:buNone/>
            </a:pPr>
            <a:r>
              <a:rPr lang="ar-SA" b="1"/>
              <a:t>حسب الجدول المرفق</a:t>
            </a:r>
            <a:endParaRPr lang="ar-SA" b="1"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44196469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2748</TotalTime>
  <Words>36</Words>
  <Application>Microsoft Office PowerPoint</Application>
  <PresentationFormat>عرض على الشاشة (3:4)‏</PresentationFormat>
  <Paragraphs>22</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الكراسي البحثية تقيم ورشة عمل بعنوان " دور الكراسي البحثية في تحقيق الريادة العلمية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71</cp:revision>
  <dcterms:created xsi:type="dcterms:W3CDTF">2015-02-10T13:06:57Z</dcterms:created>
  <dcterms:modified xsi:type="dcterms:W3CDTF">2015-02-14T10:14:31Z</dcterms:modified>
</cp:coreProperties>
</file>