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268760"/>
            <a:ext cx="8208912" cy="1728192"/>
          </a:xfrm>
        </p:spPr>
        <p:txBody>
          <a:bodyPr>
            <a:normAutofit fontScale="90000"/>
          </a:bodyPr>
          <a:lstStyle/>
          <a:p>
            <a:pPr fontAlgn="t"/>
            <a:r>
              <a:rPr lang="ar-SA" sz="3600" dirty="0">
                <a:effectLst/>
              </a:rPr>
              <a:t>مركز الابتكار والأفكار الطلابية المتميزة يقيم ورشة عمل تحت عنوان " محور الابتكار وريادة الاعمال في المؤتمر العلمي السادس لطلاب وطالبات التعليم العالي بالمملكة "</a:t>
            </a:r>
            <a:endParaRPr lang="ar-SA" sz="3400" dirty="0"/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67544" y="2132856"/>
            <a:ext cx="8064896" cy="4320480"/>
          </a:xfrm>
        </p:spPr>
        <p:txBody>
          <a:bodyPr>
            <a:normAutofit/>
          </a:bodyPr>
          <a:lstStyle/>
          <a:p>
            <a:pPr fontAlgn="t"/>
            <a:r>
              <a:rPr lang="ar-SA" b="1" dirty="0"/>
              <a:t>يقيم مركز الابتكار والأفكار الطلابية المتميزة بوكالة الجامعة للدراسات العليا والبحث العلمي ورشة عمل تحت عنوان " محور الابتكار وريادة الاعمال في المؤتمر العلمي السادس لطلاب وطالبات التعليم العالي بالمملكة ) وذلك يوم الاثنين الموافق 9/2/1436هـ في تمام الساعة </a:t>
            </a:r>
            <a:r>
              <a:rPr lang="ar-SA" b="1" dirty="0" smtClean="0"/>
              <a:t>العاشرة ، علي </a:t>
            </a:r>
            <a:r>
              <a:rPr lang="ar-SA" b="1" dirty="0"/>
              <a:t>مسرح كلية التربية بالزلفي برئاسة منسقة مركز الابتكار والافكار الطلابية  أ. جواهر إبراهيم </a:t>
            </a:r>
            <a:r>
              <a:rPr lang="ar-SA" b="1" dirty="0" err="1" smtClean="0"/>
              <a:t>الاحيدب</a:t>
            </a:r>
            <a:r>
              <a:rPr lang="ar-SA" b="1" dirty="0" smtClean="0"/>
              <a:t> .</a:t>
            </a:r>
            <a:endParaRPr lang="ar-SA" b="1" dirty="0"/>
          </a:p>
          <a:p>
            <a:pPr marL="0" indent="0">
              <a:buNone/>
            </a:pP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175754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1979</TotalTime>
  <Words>77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مركز الابتكار والأفكار الطلابية المتميزة يقيم ورشة عمل تحت عنوان " محور الابتكار وريادة الاعمال في المؤتمر العلمي السادس لطلاب وطالبات التعليم العالي بالمملكة "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68</cp:revision>
  <dcterms:created xsi:type="dcterms:W3CDTF">2015-02-10T13:06:57Z</dcterms:created>
  <dcterms:modified xsi:type="dcterms:W3CDTF">2015-02-13T21:25:25Z</dcterms:modified>
</cp:coreProperties>
</file>