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268760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الموافقة على ابتعاث عدد من المعيدين والمحاضرين لدراسة الماجستير والدكتوراه في تخصصات مختلفة بالخارج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67544" y="2132856"/>
            <a:ext cx="8064896" cy="4320480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       ترأس سعادة </a:t>
            </a:r>
            <a:r>
              <a:rPr lang="ar-SA" b="1" dirty="0" err="1"/>
              <a:t>أ.د</a:t>
            </a:r>
            <a:r>
              <a:rPr lang="ar-SA" b="1" dirty="0"/>
              <a:t>. محمد بن عبدالله الشايع وكيل الجامعة للدراسات العليا والبحث العلمي اجتماعات لجنة الابتعاث والتدريب ،في جلستها السادسة والسابعة للعام الجامعي 1435/1436هـ   بتاريخ 12/1/1436هـ ، والجلسة الثامنة المنعقدة بتاريخ 19/1/1436هـ ،وقد أوضح الأستاذ محمد بن سيف بن جديع أمين اللجنة أنه تم تناول عدد(29) موضوعاً تخص ابتعاث وتمديد وترقية لطلاب الجامعة، خلال الجلسات الثلاث ، </a:t>
            </a:r>
            <a:r>
              <a:rPr lang="ar-SA" b="1" dirty="0" err="1"/>
              <a:t>وقدأوصت</a:t>
            </a:r>
            <a:r>
              <a:rPr lang="ar-SA" b="1" dirty="0"/>
              <a:t> اللجنة بالعديد من التوصيات ، جاء على رأسها الموافقة على </a:t>
            </a:r>
            <a:r>
              <a:rPr lang="ar-SA" b="1" dirty="0" err="1"/>
              <a:t>إبتعاث</a:t>
            </a:r>
            <a:r>
              <a:rPr lang="ar-SA" b="1" dirty="0"/>
              <a:t> عدد من المحاضرين لدراسة الدكتوراه وهم المحاضر نايف بن فايز البقمي تخصص أنظمة الطاقة ببريطانيا ، والمحاضرة ماجدة بنت مطيع عاشور تخصص </a:t>
            </a:r>
            <a:r>
              <a:rPr lang="ar-SA" b="1" dirty="0" smtClean="0"/>
              <a:t>اقتصاد دولي بماليزيا ، </a:t>
            </a:r>
            <a:endParaRPr lang="ar-SA" b="1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t"/>
            <a:r>
              <a:rPr lang="ar-SA" b="1" dirty="0"/>
              <a:t>والمحاضر مانع منيف الحربي </a:t>
            </a:r>
            <a:r>
              <a:rPr lang="ar-SA" b="1" dirty="0" err="1"/>
              <a:t>بأمريكا،والمحاضرة</a:t>
            </a:r>
            <a:r>
              <a:rPr lang="ar-SA" b="1" dirty="0"/>
              <a:t> مي صالح </a:t>
            </a:r>
            <a:r>
              <a:rPr lang="ar-SA" b="1" dirty="0" err="1"/>
              <a:t>الصويان</a:t>
            </a:r>
            <a:r>
              <a:rPr lang="ar-SA" b="1" dirty="0"/>
              <a:t>، ولدراسة اللغة  ببريطانيا تمهيداً للدكتوراه كانت الموافقة على ابتعاث الطالب خالد عبد الرحمن أبا حسين ،والطالبة أروى بنت ناصر </a:t>
            </a:r>
            <a:r>
              <a:rPr lang="ar-SA" b="1" dirty="0" err="1"/>
              <a:t>المفوز</a:t>
            </a:r>
            <a:r>
              <a:rPr lang="ar-SA" b="1" dirty="0"/>
              <a:t> وكذلك الموافقة على ابتعاث المعيدة غادة مصطفى قاضي لدراسة الماجستير بجامعة الإمام محمد بن سعود ، والمعيد عبدالعزيز سليمان الملحم لإكمال دراسة الماجستير بنفس الجامعة والموافقة على ابتعاث الطالبة سلطانة بنت محمد </a:t>
            </a:r>
            <a:r>
              <a:rPr lang="ar-SA" b="1" dirty="0" err="1"/>
              <a:t>الحنيحن</a:t>
            </a:r>
            <a:r>
              <a:rPr lang="ar-SA" b="1" dirty="0"/>
              <a:t> لدراسة اللغة ببريطانيا ، كما أوصت اللجنة بالموافقة على ترقية بعثة المبتعث خالد ابراهيم لدراسة الماجستير بأمريكا ، وكذلك الموافقة على تمديد لعدد ثمانية مبتعثين لاستكمال دراستهم بالماجستير والدكتوراه، في جامعات مختلفة. هذا وقد أوضح سعادة وكيل الجامعة للدراسات العليا والبحث العلمي على أهمية </a:t>
            </a:r>
            <a:r>
              <a:rPr lang="ar-SA" b="1" dirty="0" err="1"/>
              <a:t>الإستمرار</a:t>
            </a:r>
            <a:r>
              <a:rPr lang="ar-SA" b="1" dirty="0"/>
              <a:t> على مواكبة نهج التميز الذى تسير عليه الجامعة مع مضاعفة الجهد والسرعة في إنجاز إجراءات أبناء الجامعة من المبتعثين </a:t>
            </a:r>
            <a:r>
              <a:rPr lang="ar-SA" b="1" dirty="0" err="1"/>
              <a:t>والمبتعثات</a:t>
            </a:r>
            <a:r>
              <a:rPr lang="ar-SA" b="1" dirty="0"/>
              <a:t> لتحقيق الفائدة المرجوة.</a:t>
            </a:r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235623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1977</TotalTime>
  <Words>25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الموافقة على ابتعاث عدد من المعيدين والمحاضرين لدراسة الماجستير والدكتوراه في تخصصات مختلفة بالخارج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67</cp:revision>
  <dcterms:created xsi:type="dcterms:W3CDTF">2015-02-10T13:06:57Z</dcterms:created>
  <dcterms:modified xsi:type="dcterms:W3CDTF">2015-02-13T21:23:37Z</dcterms:modified>
</cp:coreProperties>
</file>