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268760"/>
            <a:ext cx="8208912" cy="1728192"/>
          </a:xfrm>
        </p:spPr>
        <p:txBody>
          <a:bodyPr>
            <a:normAutofit/>
          </a:bodyPr>
          <a:lstStyle/>
          <a:p>
            <a:pPr fontAlgn="t"/>
            <a:r>
              <a:rPr lang="ar-SA" sz="3600" dirty="0">
                <a:effectLst/>
              </a:rPr>
              <a:t>مركز الابتكار والأفكار الطلابية المتميزة ينظم ورشة عمل بكلية التربية بالمجمعة</a:t>
            </a: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67544" y="2132856"/>
            <a:ext cx="8064896" cy="4320480"/>
          </a:xfrm>
        </p:spPr>
        <p:txBody>
          <a:bodyPr>
            <a:normAutofit/>
          </a:bodyPr>
          <a:lstStyle/>
          <a:p>
            <a:pPr fontAlgn="t"/>
            <a:r>
              <a:rPr lang="ar-SA" b="1" dirty="0"/>
              <a:t> عقد مركز الابتكار والأفكار الطلابية المتميزة بوكالة الجامعة للدراسات العليا والبحث العلمي ورشة عمل تحت عنوان " محور الابتكار وريادة الاعمال في المؤتمر العلمي السادس لطلاب وطالبات التعليم العالي بالمملكة ) وذلك يوم الاثنين الموافق 2/2/1436هـ،حيث تم الاجتماع بالطالبات المبتكرات في مسرح كلية التربية ،برئاسة منسقة مركز الابتكار والافكار الطلابية  أ. جواهر إبراهيم </a:t>
            </a:r>
            <a:r>
              <a:rPr lang="ar-SA" b="1" dirty="0" err="1"/>
              <a:t>الاحيدب</a:t>
            </a:r>
            <a:r>
              <a:rPr lang="ar-SA" b="1" dirty="0"/>
              <a:t> ، حيث رحبت بالطالبات ,وأثنت على حضورهن وتفاعلهن ، وأكدت على أن مثل هذه الفعاليات والمشاركات تزيد من فرص نشر ثقافة الابتكار لدي طالبات الجامعة</a:t>
            </a:r>
          </a:p>
          <a:p>
            <a:pPr fontAlgn="t"/>
            <a:r>
              <a:rPr lang="ar-SA" b="1" dirty="0"/>
              <a:t>وكذلك إثراء البيئة المعرفية بأبعادها  الاقتصادية  و الاجتماعية والقائمة على الاستثمار في الطاقات والخبرات بهدف النهوض بالمجتمع والتحفيز لبذل مزيد من العطاء.</a:t>
            </a:r>
          </a:p>
          <a:p>
            <a:pPr marL="0" indent="0">
              <a:buNone/>
            </a:pP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r>
              <a:rPr lang="en-US" b="1" dirty="0"/>
              <a:t> </a:t>
            </a:r>
            <a:r>
              <a:rPr lang="ar-SA" b="1" dirty="0"/>
              <a:t>وتم فتح باب النقاش مع منسوبي الكلية من العنصرين الرجالي والنسائي ، حيث تنوعت الأسئلة حول نشر الكتب المؤلفة والمترجمة ، وتحكيمها ، وكيفية اختيار المحكمين ، ومدى توفر مدققين لغوين بالمركز ، ومدى إمكانية </a:t>
            </a:r>
            <a:r>
              <a:rPr lang="ar-SA" b="1" dirty="0" smtClean="0"/>
              <a:t>وقد </a:t>
            </a:r>
            <a:r>
              <a:rPr lang="ar-SA" b="1" dirty="0"/>
              <a:t>تناولت منسقة المركز عدة محاور منها، التعريف بفعالية الابتكار وريادة الأعمال ، و مستويات وشروط المشاركة ، آلية التسجيل في المسابقة، كما تناولت عدة شروط إضافية متعلقة بفرع المشروع الريادي المتميز </a:t>
            </a:r>
            <a:r>
              <a:rPr lang="ar-SA" b="1" dirty="0" smtClean="0"/>
              <a:t>.</a:t>
            </a:r>
            <a:endParaRPr lang="ar-SA" b="1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3562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ar-SA" b="1" dirty="0"/>
              <a:t>كما تناولت أيضاً ما يلي :</a:t>
            </a:r>
          </a:p>
          <a:p>
            <a:pPr fontAlgn="t"/>
            <a:r>
              <a:rPr lang="ar-SA" b="1" dirty="0"/>
              <a:t>* مناقشة استمارة التقديم لمحور الابتكار و ريادة الاعمال .</a:t>
            </a:r>
          </a:p>
          <a:p>
            <a:pPr fontAlgn="t"/>
            <a:r>
              <a:rPr lang="ar-SA" b="1" dirty="0"/>
              <a:t>* نموذج تقييم الفرع الأول (جائزة الفكرة المتميزة).</a:t>
            </a:r>
          </a:p>
          <a:p>
            <a:pPr fontAlgn="t"/>
            <a:r>
              <a:rPr lang="ar-SA" b="1" dirty="0"/>
              <a:t>* نموذج تقييم الفرع الثاني (جائزة الابتكار المتميز).</a:t>
            </a:r>
          </a:p>
          <a:p>
            <a:pPr fontAlgn="t"/>
            <a:r>
              <a:rPr lang="ar-SA" b="1" dirty="0"/>
              <a:t>* نموذج تقييم الفرع الثالث (جائزة المشروع الريادي المتميز)</a:t>
            </a:r>
          </a:p>
          <a:p>
            <a:pPr fontAlgn="t"/>
            <a:r>
              <a:rPr lang="ar-SA" b="1" dirty="0"/>
              <a:t>- بعد ذلك تم استقبال أسئلة الطالبات والإجابة عليهن بما هو مناسب وفي الختام تم الشكر من قبل منسقة المركز للجميع على الحضور والتفاعل .</a:t>
            </a:r>
          </a:p>
          <a:p>
            <a:pPr fontAlgn="t"/>
            <a:r>
              <a:rPr lang="ar-SA" b="1"/>
              <a:t>عادة نشر كتاب ، وأجاب سعادة مدير المركز على الأسئلة داعياً الزملاء الأفاضل بتقديم أية مقترحات لتطوير العمل بالمركز .</a:t>
            </a:r>
          </a:p>
          <a:p>
            <a:pPr marL="0" indent="0">
              <a:buNone/>
            </a:pPr>
            <a:endParaRPr lang="ar-SA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419379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1975</TotalTime>
  <Words>103</Words>
  <Application>Microsoft Office PowerPoint</Application>
  <PresentationFormat>عرض على الشاشة (3:4)‏</PresentationFormat>
  <Paragraphs>11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غلاف فني</vt:lpstr>
      <vt:lpstr>مركز الابتكار والأفكار الطلابية المتميزة ينظم ورشة عمل بكلية التربية بالمجمعة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66</cp:revision>
  <dcterms:created xsi:type="dcterms:W3CDTF">2015-02-10T13:06:57Z</dcterms:created>
  <dcterms:modified xsi:type="dcterms:W3CDTF">2015-02-13T21:21:17Z</dcterms:modified>
</cp:coreProperties>
</file>