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56" r:id="rId2"/>
    <p:sldId id="257" r:id="rId3"/>
    <p:sldId id="258" r:id="rId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676" autoAdjust="0"/>
    <p:restoredTop sz="94660"/>
  </p:normalViewPr>
  <p:slideViewPr>
    <p:cSldViewPr>
      <p:cViewPr>
        <p:scale>
          <a:sx n="54" d="100"/>
          <a:sy n="54" d="100"/>
        </p:scale>
        <p:origin x="-1926" y="-2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ar-SA"/>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B89CE51-4A7B-4A64-98ED-18F00624C60C}" type="slidenum">
              <a:rPr lang="ar-SA" smtClean="0"/>
              <a:t>‹#›</a:t>
            </a:fld>
            <a:endParaRPr lang="ar-SA"/>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
        <p:nvSpPr>
          <p:cNvPr id="11" name="Title 10"/>
          <p:cNvSpPr>
            <a:spLocks noGrp="1"/>
          </p:cNvSpPr>
          <p:nvPr>
            <p:ph type="title"/>
          </p:nvPr>
        </p:nvSpPr>
        <p:spPr/>
        <p:txBody>
          <a:bodyPr/>
          <a:lstStyle/>
          <a:p>
            <a:r>
              <a:rPr lang="ar-SA" smtClean="0"/>
              <a:t>انقر لتحرير نمط العنوان الرئيسي</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F645214B-E852-4F85-B423-85388226D0D4}" type="datetimeFigureOut">
              <a:rPr lang="ar-SA" smtClean="0"/>
              <a:t>23/04/36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89CE51-4A7B-4A64-98ED-18F00624C60C}"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645214B-E852-4F85-B423-85388226D0D4}" type="datetimeFigureOut">
              <a:rPr lang="ar-SA" smtClean="0"/>
              <a:t>23/04/36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
        <p:nvSpPr>
          <p:cNvPr id="12" name="Title 11"/>
          <p:cNvSpPr>
            <a:spLocks noGrp="1"/>
          </p:cNvSpPr>
          <p:nvPr>
            <p:ph type="title"/>
          </p:nvPr>
        </p:nvSpPr>
        <p:spPr/>
        <p:txBody>
          <a:bodyPr/>
          <a:lstStyle>
            <a:lvl1pPr>
              <a:defRPr>
                <a:solidFill>
                  <a:schemeClr val="tx2"/>
                </a:solidFill>
              </a:defRPr>
            </a:lvl1pPr>
          </a:lstStyle>
          <a:p>
            <a:r>
              <a:rPr lang="ar-SA" smtClean="0"/>
              <a:t>انقر لتحرير نمط العنوان الرئيسي</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F645214B-E852-4F85-B423-85388226D0D4}" type="datetimeFigureOut">
              <a:rPr lang="ar-SA" smtClean="0"/>
              <a:t>23/04/36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89CE51-4A7B-4A64-98ED-18F00624C60C}" type="slidenum">
              <a:rPr lang="ar-SA" smtClean="0"/>
              <a:t>‹#›</a:t>
            </a:fld>
            <a:endParaRPr lang="ar-SA"/>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F645214B-E852-4F85-B423-85388226D0D4}" type="datetimeFigureOut">
              <a:rPr lang="ar-SA" smtClean="0"/>
              <a:t>23/04/36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89CE51-4A7B-4A64-98ED-18F00624C60C}" type="slidenum">
              <a:rPr lang="ar-SA" smtClean="0"/>
              <a:t>‹#›</a:t>
            </a:fld>
            <a:endParaRPr lang="ar-SA"/>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5214B-E852-4F85-B423-85388226D0D4}" type="datetimeFigureOut">
              <a:rPr lang="ar-SA" smtClean="0"/>
              <a:t>23/04/36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23/04/36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F645214B-E852-4F85-B423-85388226D0D4}" type="datetimeFigureOut">
              <a:rPr lang="ar-SA" smtClean="0"/>
              <a:t>23/04/36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89CE51-4A7B-4A64-98ED-18F00624C60C}"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645214B-E852-4F85-B423-85388226D0D4}" type="datetimeFigureOut">
              <a:rPr lang="ar-SA" smtClean="0"/>
              <a:t>23/04/36</a:t>
            </a:fld>
            <a:endParaRPr lang="ar-SA"/>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ar-SA"/>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0B89CE51-4A7B-4A64-98ED-18F00624C60C}"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1" eaLnBrk="1" latinLnBrk="0" hangingPunct="1">
        <a:spcBef>
          <a:spcPct val="0"/>
        </a:spcBef>
        <a:buNone/>
        <a:defRPr sz="540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r" defTabSz="914400" rtl="1"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r" defTabSz="914400" rtl="1"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r" defTabSz="914400" rtl="1"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r" defTabSz="914400" rtl="1"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r" defTabSz="914400" rtl="1"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mu.edu.sa/ar/node/1896"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67544" y="1268760"/>
            <a:ext cx="8208912" cy="1728192"/>
          </a:xfrm>
        </p:spPr>
        <p:txBody>
          <a:bodyPr>
            <a:normAutofit/>
          </a:bodyPr>
          <a:lstStyle/>
          <a:p>
            <a:pPr fontAlgn="t"/>
            <a:r>
              <a:rPr lang="ar-SA" sz="3600" dirty="0">
                <a:effectLst/>
              </a:rPr>
              <a:t>مدير مركز النشر والترجمة يعقد لقاء تعريفي في كلية العلوم والدراسات الإنسانية برماح</a:t>
            </a:r>
            <a:endParaRPr lang="ar-SA" sz="3400" dirty="0"/>
          </a:p>
        </p:txBody>
      </p:sp>
    </p:spTree>
    <p:extLst>
      <p:ext uri="{BB962C8B-B14F-4D97-AF65-F5344CB8AC3E}">
        <p14:creationId xmlns:p14="http://schemas.microsoft.com/office/powerpoint/2010/main" val="880716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467544" y="2132856"/>
            <a:ext cx="8064896" cy="4320480"/>
          </a:xfrm>
        </p:spPr>
        <p:txBody>
          <a:bodyPr>
            <a:normAutofit fontScale="92500" lnSpcReduction="10000"/>
          </a:bodyPr>
          <a:lstStyle/>
          <a:p>
            <a:pPr fontAlgn="t"/>
            <a:r>
              <a:rPr lang="ar-SA" b="1" dirty="0"/>
              <a:t>بدعوة كريمة من كلية العلوم والدراسات الإنسانية برماح، عقد سعادة الأستاذ الدكتور أحمد سالم مدير مركز النشر والترجمة بالجامعة لقاء تعريفي لمنسوبي الكلية بعنوان" إجراءات وقواعد النشر والترجمة في مركز النشر والترجمة " وأدار اللقاء سعادة وكيل الكلية للدراسات العليا والبحث العلمي الدكتور عبدالرحمن ، وقد استعرض مدير مركز النشر والترجمة فكرة تأسيس المركز ،وأهدافه ،ودعم قيادات  الجامعة لعملية نشر الإنتاج العلمي لمنسوبي الجامعة في المركز ، كما أوضح سعادته معايير اعتماد الكتب ونشرها وحقوق كل من المؤلف والجامعة ، وكذلك دور المركز في عملية نشر الكتاب وتوزيعه ، وكيفية قيام عضو هيئة التدريس بتقديم كتابه المؤلف إلى المركز والمستندات التي يجب استكمالها ، والإجراءات التي يقوم بها المركز للحصول على موافقة لجنة النشر والترجمة والمجلس العلمي على النشر بعد تحكيمه من قبل اثنين من المتخصصين . كما تحدث مدير المركز عن إصدار العدد الأول من النشرة العلمية لمركز النشر والترجمة (محرم 1436هـ) وإمكانية الاطلاع عليها من الموقع الالكتروني للمركز(</a:t>
            </a:r>
            <a:r>
              <a:rPr lang="en-US" b="1" dirty="0">
                <a:hlinkClick r:id="rId2"/>
              </a:rPr>
              <a:t>http://mu.edu.sa/ar/node/1896</a:t>
            </a:r>
            <a:r>
              <a:rPr lang="en-US" b="1" dirty="0"/>
              <a:t> )</a:t>
            </a:r>
          </a:p>
          <a:p>
            <a:pPr marL="0" indent="0">
              <a:buNone/>
            </a:pPr>
            <a:endParaRPr lang="ar-SA" b="1" dirty="0"/>
          </a:p>
        </p:txBody>
      </p:sp>
    </p:spTree>
    <p:extLst>
      <p:ext uri="{BB962C8B-B14F-4D97-AF65-F5344CB8AC3E}">
        <p14:creationId xmlns:p14="http://schemas.microsoft.com/office/powerpoint/2010/main" val="17575428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normAutofit/>
          </a:bodyPr>
          <a:lstStyle/>
          <a:p>
            <a:pPr fontAlgn="t"/>
            <a:r>
              <a:rPr lang="en-US" b="1" dirty="0"/>
              <a:t> </a:t>
            </a:r>
            <a:r>
              <a:rPr lang="ar-SA" b="1"/>
              <a:t>وتم فتح باب النقاش مع منسوبي الكلية من العنصرين الرجالي والنسائي ، حيث تنوعت الأسئلة حول نشر الكتب المؤلفة والمترجمة ، وتحكيمها ، وكيفية اختيار المحكمين ، ومدى توفر مدققين لغوين بالمركز ، ومدى إمكانية إعادة نشر كتاب ، وأجاب سعادة مدير المركز على الأسئلة داعياً الزملاء الأفاضل بتقديم أية مقترحات لتطوير </a:t>
            </a:r>
            <a:r>
              <a:rPr lang="ar-SA" b="1"/>
              <a:t>العمل </a:t>
            </a:r>
            <a:r>
              <a:rPr lang="ar-SA" b="1" smtClean="0"/>
              <a:t>بالمركز .</a:t>
            </a:r>
            <a:endParaRPr lang="ar-SA" b="1" dirty="0"/>
          </a:p>
        </p:txBody>
      </p:sp>
      <p:sp>
        <p:nvSpPr>
          <p:cNvPr id="3" name="عنوان 2"/>
          <p:cNvSpPr>
            <a:spLocks noGrp="1"/>
          </p:cNvSpPr>
          <p:nvPr>
            <p:ph type="title"/>
          </p:nvPr>
        </p:nvSpPr>
        <p:spPr/>
        <p:txBody>
          <a:bodyPr/>
          <a:lstStyle/>
          <a:p>
            <a:endParaRPr lang="ar-SA"/>
          </a:p>
        </p:txBody>
      </p:sp>
    </p:spTree>
    <p:extLst>
      <p:ext uri="{BB962C8B-B14F-4D97-AF65-F5344CB8AC3E}">
        <p14:creationId xmlns:p14="http://schemas.microsoft.com/office/powerpoint/2010/main" val="3223562370"/>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غلاف فني">
  <a:themeElements>
    <a:clrScheme name="غلاف فني">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غلاف فني">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غلاف فني">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1973</TotalTime>
  <Words>74</Words>
  <Application>Microsoft Office PowerPoint</Application>
  <PresentationFormat>عرض على الشاشة (3:4)‏</PresentationFormat>
  <Paragraphs>3</Paragraphs>
  <Slides>3</Slides>
  <Notes>0</Notes>
  <HiddenSlides>0</HiddenSlides>
  <MMClips>0</MMClips>
  <ScaleCrop>false</ScaleCrop>
  <HeadingPairs>
    <vt:vector size="4" baseType="variant">
      <vt:variant>
        <vt:lpstr>نسق</vt:lpstr>
      </vt:variant>
      <vt:variant>
        <vt:i4>1</vt:i4>
      </vt:variant>
      <vt:variant>
        <vt:lpstr>عناوين الشرائح</vt:lpstr>
      </vt:variant>
      <vt:variant>
        <vt:i4>3</vt:i4>
      </vt:variant>
    </vt:vector>
  </HeadingPairs>
  <TitlesOfParts>
    <vt:vector size="4" baseType="lpstr">
      <vt:lpstr>غلاف فني</vt:lpstr>
      <vt:lpstr>مدير مركز النشر والترجمة يعقد لقاء تعريفي في كلية العلوم والدراسات الإنسانية برماح</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وكالة الجامعة للدراسات العليا والبحث العلمي تقدم خدماتها لجميع كليات الجامعة وعماداتها والإدارات التابعة لها ممثلة بإدارة التعاون الدولي</dc:title>
  <dc:creator>Kholoud Eid</dc:creator>
  <cp:lastModifiedBy>Kholoud Eid</cp:lastModifiedBy>
  <cp:revision>65</cp:revision>
  <dcterms:created xsi:type="dcterms:W3CDTF">2015-02-10T13:06:57Z</dcterms:created>
  <dcterms:modified xsi:type="dcterms:W3CDTF">2015-02-13T21:19:08Z</dcterms:modified>
</cp:coreProperties>
</file>