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268760"/>
            <a:ext cx="8208912" cy="1728192"/>
          </a:xfrm>
        </p:spPr>
        <p:txBody>
          <a:bodyPr>
            <a:normAutofit/>
          </a:bodyPr>
          <a:lstStyle/>
          <a:p>
            <a:pPr fontAlgn="t"/>
            <a:r>
              <a:rPr lang="ar-SA" sz="3600" dirty="0">
                <a:effectLst/>
              </a:rPr>
              <a:t>مدير مركز النشر والترجمة بالجامعة يزور دار جامعة الملك سعود للنشر</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67544" y="2132856"/>
            <a:ext cx="8064896" cy="4320480"/>
          </a:xfrm>
        </p:spPr>
        <p:txBody>
          <a:bodyPr>
            <a:normAutofit/>
          </a:bodyPr>
          <a:lstStyle/>
          <a:p>
            <a:pPr fontAlgn="t"/>
            <a:r>
              <a:rPr lang="ar-SA" b="1" dirty="0"/>
              <a:t>قام مدير مركز النشر والترجمة بالجامعة سعادة الأستاذ الدكتور أحمد سالم بزيارة يوم الأربعاء الموافق 26 محرم 1436هـ  إلى دار جامعة الملك سعود للنشر حيث كان في استقباله الأستاذ الدكتور مفلح بن علي </a:t>
            </a:r>
            <a:r>
              <a:rPr lang="ar-SA" b="1" dirty="0" err="1"/>
              <a:t>الشغيثري</a:t>
            </a:r>
            <a:r>
              <a:rPr lang="ar-SA" b="1" dirty="0"/>
              <a:t> المشرف على  الدار وذلك للاستفادة من خبرات جامعة الملك سعود في مجال التأليف والترجمة والنشر العلمي والطباعة.</a:t>
            </a:r>
          </a:p>
          <a:p>
            <a:pPr fontAlgn="t"/>
            <a:r>
              <a:rPr lang="ar-SA" b="1" dirty="0"/>
              <a:t>أستعرض سعادة المشرف على  دار جامعة الملك سعود إجراءات ترجمة الكتب بالجامعة، وإجراءات تأليف الكتب، وكيفية طباعة الكتب المقبولة للنشر في مطابع الجامعة. كما تناول تجربة اشتراك جامعة الملك سعود في معرض تركيا  الدولي للكتاب اسطنبول  2014م.</a:t>
            </a:r>
          </a:p>
          <a:p>
            <a:pPr marL="0" indent="0">
              <a:buNone/>
            </a:pPr>
            <a:endParaRPr lang="ar-SA" b="1" dirty="0"/>
          </a:p>
        </p:txBody>
      </p:sp>
    </p:spTree>
    <p:extLst>
      <p:ext uri="{BB962C8B-B14F-4D97-AF65-F5344CB8AC3E}">
        <p14:creationId xmlns:p14="http://schemas.microsoft.com/office/powerpoint/2010/main" val="1757542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85000" lnSpcReduction="20000"/>
          </a:bodyPr>
          <a:lstStyle/>
          <a:p>
            <a:pPr fontAlgn="t"/>
            <a:r>
              <a:rPr lang="ar-SA" b="1" dirty="0"/>
              <a:t>كما استعرض سعادة المشرف على  دار جامعة الملك سعود إمكانية التعاون بين جامعة الملك سعود وجامعة المجمعة في طباعة كتب جامعة المجمعة ومجلاتها العلمية وجميع منشوراتها في مطابع الجامعة وكذا المشاركة في عملية توزيع الكتب المنشورة بالجامعة في المكتبات داخل وخارج المملكة العربية السعودية. كما تناول إمكانية الاستفادة من الإنتاج العلمي من الكتب التي أعدتها عمادة السنة التحضيرية بجامعة الملك سعود في التدريس لطلبة السنة التحضيرية بجامعة المجمعة مع إمكانية قيام جامعة المجمعة بدور الشراكة في تطويرها لتناسب الجامعة. </a:t>
            </a:r>
          </a:p>
          <a:p>
            <a:pPr fontAlgn="t"/>
            <a:r>
              <a:rPr lang="ar-SA" b="1" dirty="0"/>
              <a:t>وأصطحب المشرف على الدار مدير مركز النشر والترجمة في زيارة ميدانية لمطابع الجامعة للوقوف على مكونات المطابع وأحدث الأجهزة التقنية الحديثة التي تستخدم في الطباعة </a:t>
            </a:r>
            <a:r>
              <a:rPr lang="ar-SA" b="1" dirty="0" err="1"/>
              <a:t>الأوفست</a:t>
            </a:r>
            <a:r>
              <a:rPr lang="ar-SA" b="1" dirty="0"/>
              <a:t> والطباعة الرقمية، وزيارة أقسام التصميم والمونتاج والدعاية والإعلان الخ</a:t>
            </a:r>
          </a:p>
          <a:p>
            <a:pPr fontAlgn="t"/>
            <a:r>
              <a:rPr lang="ar-SA" b="1"/>
              <a:t>وفي نهاية الزيارة، أعرب مدير مركز النشر والترجمة عن غامر سعادته مما أطلع عليه، وتقدم بخالص الشكر والتقدير إلى جامعة الملك سعود، وإلى سعادة المشرف على الدار لتعاونه الجاد والمثمر.</a:t>
            </a:r>
          </a:p>
          <a:p>
            <a:pPr marL="0" indent="0">
              <a:buNone/>
            </a:pPr>
            <a:endParaRPr lang="ar-SA"/>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22356237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1971</TotalTime>
  <Words>34</Words>
  <Application>Microsoft Office PowerPoint</Application>
  <PresentationFormat>عرض على الشاشة (3:4)‏</PresentationFormat>
  <Paragraphs>6</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مدير مركز النشر والترجمة بالجامعة يزور دار جامعة الملك سعود للنشر</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64</cp:revision>
  <dcterms:created xsi:type="dcterms:W3CDTF">2015-02-10T13:06:57Z</dcterms:created>
  <dcterms:modified xsi:type="dcterms:W3CDTF">2015-02-13T21:17:00Z</dcterms:modified>
</cp:coreProperties>
</file>