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وكالة الجامعة للدراسات العليا و البحث العلمي تستقبل الوفد المشارك بمعرض إينا للاختراعات والابتكارات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2132856"/>
            <a:ext cx="8064896" cy="4320480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ar-SA" b="1" dirty="0" err="1"/>
              <a:t>إستقبل</a:t>
            </a:r>
            <a:r>
              <a:rPr lang="ar-SA" b="1" dirty="0"/>
              <a:t> سعادة وكيل الجامعة للدراسات العليا والبحث العلمي الاستاذ الدكتور محمد بن عبدالله الشايع الوفد المشارك في معرض إينا الدولي </a:t>
            </a:r>
            <a:r>
              <a:rPr lang="ar-SA" b="1" dirty="0" err="1"/>
              <a:t>للإختراعات</a:t>
            </a:r>
            <a:r>
              <a:rPr lang="ar-SA" b="1" dirty="0"/>
              <a:t> </a:t>
            </a:r>
            <a:r>
              <a:rPr lang="ar-SA" b="1" dirty="0" err="1"/>
              <a:t>والإبتكارات</a:t>
            </a:r>
            <a:r>
              <a:rPr lang="ar-SA" b="1" dirty="0"/>
              <a:t> والذي أقيم بمدينة </a:t>
            </a:r>
            <a:r>
              <a:rPr lang="ar-SA" b="1" dirty="0" err="1"/>
              <a:t>نيوبرغ</a:t>
            </a:r>
            <a:r>
              <a:rPr lang="ar-SA" b="1" dirty="0"/>
              <a:t> بألمانيا خلال الفترة من 6-9/1/1436هـ ، والذي حصد فيه عدد من طلاب  الجامعة على أربع ميداليات نتيجة </a:t>
            </a:r>
            <a:r>
              <a:rPr lang="ar-SA" b="1" dirty="0" err="1"/>
              <a:t>الإبتكارات</a:t>
            </a:r>
            <a:r>
              <a:rPr lang="ar-SA" b="1" dirty="0"/>
              <a:t> المتميزة في المجال الهندسي والطبي والبيئة، وكان في مقدمة الوفد د. بخيت الرشيدي مدير مركز الابتكار والأفكار الطلابية المتميزة والطالب عبدالرحمن الفهيد الحاصل على الميدالية الذهبية عن </a:t>
            </a:r>
            <a:r>
              <a:rPr lang="ar-SA" b="1" dirty="0" err="1"/>
              <a:t>إبتكارجهاز</a:t>
            </a:r>
            <a:r>
              <a:rPr lang="ar-SA" b="1" dirty="0"/>
              <a:t> "مكبس الحماية "،والطالب محمد السكران الحاصل على الميدالية الذهبية عن </a:t>
            </a:r>
            <a:r>
              <a:rPr lang="ar-SA" b="1" dirty="0" err="1"/>
              <a:t>إبتكار</a:t>
            </a:r>
            <a:r>
              <a:rPr lang="ar-SA" b="1" dirty="0"/>
              <a:t> "نظام التبريد" والطالب حامد العنزي الحاصل على الميدالية البرونزية عن </a:t>
            </a:r>
            <a:r>
              <a:rPr lang="ar-SA" b="1" dirty="0" err="1"/>
              <a:t>إبتكار</a:t>
            </a:r>
            <a:r>
              <a:rPr lang="ar-SA" b="1" dirty="0"/>
              <a:t> جهاز قياس </a:t>
            </a:r>
            <a:r>
              <a:rPr lang="ar-SA" b="1" dirty="0" err="1"/>
              <a:t>الكلسترول</a:t>
            </a:r>
            <a:r>
              <a:rPr lang="ar-SA" b="1" dirty="0"/>
              <a:t> بالدم والطالب محمد </a:t>
            </a:r>
            <a:r>
              <a:rPr lang="ar-SA" b="1" dirty="0" err="1"/>
              <a:t>جوخب</a:t>
            </a:r>
            <a:r>
              <a:rPr lang="ar-SA" b="1" dirty="0"/>
              <a:t> والطالب محمد مفرح الحاصلين على ميدالية برونزية عن ابتكار السرير الطبي ،هذا وقد هنأ سعادة الوكيل المبتكرين على هذا الإنجاز </a:t>
            </a:r>
            <a:r>
              <a:rPr lang="ar-SA" b="1" dirty="0" err="1"/>
              <a:t>الطيب،كما</a:t>
            </a:r>
            <a:r>
              <a:rPr lang="ar-SA" b="1" dirty="0"/>
              <a:t> أبدى سعادته بالمستوى المتقدم الذى وصل إليه مركز </a:t>
            </a:r>
            <a:r>
              <a:rPr lang="ar-SA" b="1" dirty="0" err="1"/>
              <a:t>الإبتكار</a:t>
            </a:r>
            <a:r>
              <a:rPr lang="ar-SA" b="1" dirty="0"/>
              <a:t> وتحقيقه الكثير من النتائج المبهرة ، وتحدث سعادته مع الطلاب وحثهم على بذل المزيد من البحث </a:t>
            </a:r>
            <a:r>
              <a:rPr lang="ar-SA" b="1" dirty="0" err="1"/>
              <a:t>والدقة,بهدف</a:t>
            </a:r>
            <a:r>
              <a:rPr lang="ar-SA" b="1" dirty="0"/>
              <a:t> إظهار المستوى المتقدم الذى تشهده التقنية الإبداعية بالجامعة </a:t>
            </a:r>
            <a:r>
              <a:rPr lang="ar-SA" b="1" dirty="0" err="1"/>
              <a:t>والتى</a:t>
            </a:r>
            <a:r>
              <a:rPr lang="ar-SA" b="1" dirty="0"/>
              <a:t> تسعى بدورها في توفير الدعم الكامل لمثل هذه </a:t>
            </a:r>
            <a:r>
              <a:rPr lang="ar-SA" b="1" dirty="0" err="1"/>
              <a:t>الإبتكارات</a:t>
            </a:r>
            <a:r>
              <a:rPr lang="ar-SA" b="1" dirty="0"/>
              <a:t> ، وتحدث سعادته أيضاً مع الوفد المشارك عن أهمية المشاركة في مثل هذه المعارض العالمية موضحاً أن مثل هذه </a:t>
            </a:r>
            <a:r>
              <a:rPr lang="ar-SA" b="1" dirty="0" err="1"/>
              <a:t>المشاراكات</a:t>
            </a:r>
            <a:r>
              <a:rPr lang="ar-SA" b="1" dirty="0"/>
              <a:t> تزيد من فرص نشر ثقافة الإبداع وإتاحة الفرص للقاء بين المخترعين والمستثمرين الذين يبحثون عن أفكار إبداعية جديدة لتحويلها إلى منتجات مبتكرة ومفيدة . </a:t>
            </a:r>
          </a:p>
          <a:p>
            <a:pPr marL="0" indent="0" fontAlgn="t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1968</TotalTime>
  <Words>52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وكالة الجامعة للدراسات العليا و البحث العلمي تستقبل الوفد المشارك بمعرض إينا للاختراعات والابتكارات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63</cp:revision>
  <dcterms:created xsi:type="dcterms:W3CDTF">2015-02-10T13:06:57Z</dcterms:created>
  <dcterms:modified xsi:type="dcterms:W3CDTF">2015-02-13T21:14:36Z</dcterms:modified>
</cp:coreProperties>
</file>