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04/08/34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04/08/34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04/08/34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ar/news/%D9%88%D9%83%D8%A7%D9%84%D8%A9-%D8%A7%D9%84%D8%AC%D8%A7%D9%85%D8%B9%D8%A9-%D9%84%D9%84%D8%AF%D8%B1%D8%A7%D8%B3%D8%A7%D8%AA-%D8%A7%D9%84%D8%B9%D9%84%D9%8A%D8%A7-%D9%88%D8%A7%D9%84%D8%A8%D8%AD%D8%AB-%D8%A7%D9%84%D8%B9%D9%84%D9%85%D9%8A/%D8%B3%D8%B9%D8%A7%D8%AF%D8%A9-%D9%83%D9%8A%D9%84-%D8%A7%D9%84%D8%AC%D8%A7%D9%85%D8%B9%D8%A9-%D9%84%D9%84%D8%AF%D8%B1%D8%A7%D8%B3%D8%A7%D8%AA-%D8%A7%D9%84%D8%B9%D9%84%D9%8A%D8%A7-%D9%88%D8%A7%D9%84%D8%A8%D8%AD%D8%AB-%D8%A7%D9%84%D8%B9%D9%84%D9%85%D9%8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2348880"/>
            <a:ext cx="7920880" cy="1584176"/>
          </a:xfrm>
        </p:spPr>
        <p:txBody>
          <a:bodyPr>
            <a:normAutofit fontScale="90000"/>
          </a:bodyPr>
          <a:lstStyle/>
          <a:p>
            <a:r>
              <a:rPr lang="ar-SA" dirty="0">
                <a:hlinkClick r:id="rId2"/>
              </a:rPr>
              <a:t>سعادة /كيل الجامعة للدراسات العليا والبحث العلمي يزور عمادة البحث العلمي</a:t>
            </a:r>
            <a:r>
              <a:rPr lang="ar-SA" dirty="0"/>
              <a:t/>
            </a:r>
            <a:br>
              <a:rPr lang="ar-SA" dirty="0"/>
            </a:br>
            <a:endParaRPr lang="ar-SA"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r>
              <a:rPr lang="ar-SA" b="1" dirty="0"/>
              <a:t>  زار سعادة وكيل الجامعة للدراسات العليا والبحث العلمي الدكتور/محمد بن عبدالله الشايع يوم الأحد الموافق 25/6/1434هـ,عمادة البحث العلمي في مقرها يرافقه مديري إدارات وحدات الوكالة واستهدفت الزيارة تفقد أنشطة العمادة وخطة عملها السنوية وأهم أنشطتها.</a:t>
            </a:r>
            <a:endParaRPr lang="en-US" dirty="0"/>
          </a:p>
          <a:p>
            <a:r>
              <a:rPr lang="ar-SA" b="1" dirty="0"/>
              <a:t>وقد استعرض سعادة عميد البحث العلمي الدكتور/محمد بن ناصر السويد الخطة الاستراتيجية للعمادة وأهم المبادرات التي حققتها خاصة فيما يتعلق بأليات العمل ودعم البحوث الجامعة, كما استعرض البحوث التي اجتازت كل مراحل التحكيم وهي جاهزة الأن لتوقيع عقودها مع الباحثين, كما أشار سعادته إلى أهم المعوقات التي تواجه العمادة من نقص الكوادر البشرية والفنية وعدم كفاية المقر لمتطلبات العمادة </a:t>
            </a:r>
            <a:r>
              <a:rPr lang="ar-SA" b="1" dirty="0" err="1"/>
              <a:t>وأحتياج</a:t>
            </a:r>
            <a:r>
              <a:rPr lang="ar-SA" b="1" dirty="0"/>
              <a:t> العمادة لمزيداً من المكاتب والقاعات.</a:t>
            </a:r>
            <a:endParaRPr lang="ar-SA" dirty="0"/>
          </a:p>
        </p:txBody>
      </p:sp>
    </p:spTree>
    <p:extLst>
      <p:ext uri="{BB962C8B-B14F-4D97-AF65-F5344CB8AC3E}">
        <p14:creationId xmlns:p14="http://schemas.microsoft.com/office/powerpoint/2010/main" val="145324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10000"/>
          </a:bodyPr>
          <a:lstStyle/>
          <a:p>
            <a:r>
              <a:rPr lang="ar-SA" b="1" dirty="0"/>
              <a:t>كما وجه سعادة وكيل الجامعة للدراسات العليا والبحث العلمي بضرورة اهتمام العمادة في المرحلة القادمة بتقديم إنتاج علمي باسم الجامعة سواء من خلال السلاسل العلمية أو طباعة التقارير الكاملة للبحوث المدعومة المنتهية كجزء من التوجهات المستقبلية للوكالة وكذلك الارتباط بالمجتمع المحلي والمؤسسات الصناعية احتياجاتها البحثية.</a:t>
            </a:r>
            <a:endParaRPr lang="en-US" dirty="0"/>
          </a:p>
          <a:p>
            <a:r>
              <a:rPr lang="ar-SA" b="1" dirty="0"/>
              <a:t>وقد شارك أعضاء الفريقين في إبداء بعض الملاحظات والاستشارات حول أنشطة الوكالة كآليات النشر العلمي وضرورة  عقد مؤتمرات ودورات علمية تناقش القضايا البحثية, وبناء قواعد بيانات بالإنتاج العلمي للعمادة.</a:t>
            </a:r>
            <a:endParaRPr lang="en-US" dirty="0"/>
          </a:p>
          <a:p>
            <a:r>
              <a:rPr lang="ar-SA" b="1" dirty="0"/>
              <a:t>وانتهت الزيارة بجولة تفقديه لسعادة الوكيل والوفد المرافق له على مكاتب وكالة العمادة.  </a:t>
            </a:r>
            <a:endParaRPr lang="en-US" dirty="0"/>
          </a:p>
          <a:p>
            <a:endParaRPr lang="ar-SA" dirty="0"/>
          </a:p>
        </p:txBody>
      </p:sp>
    </p:spTree>
    <p:extLst>
      <p:ext uri="{BB962C8B-B14F-4D97-AF65-F5344CB8AC3E}">
        <p14:creationId xmlns:p14="http://schemas.microsoft.com/office/powerpoint/2010/main" val="83233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46115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18937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74</Words>
  <Application>Microsoft Office PowerPoint</Application>
  <PresentationFormat>عرض على الشاشة (3:4)‏</PresentationFormat>
  <Paragraphs>6</Paragraphs>
  <Slides>4</Slides>
  <Notes>0</Notes>
  <HiddenSlides>0</HiddenSlides>
  <MMClips>0</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نسق Office</vt:lpstr>
      <vt:lpstr>سعادة /كيل الجامعة للدراسات العليا والبحث العلمي يزور عمادة البحث العلمي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8</cp:revision>
  <dcterms:created xsi:type="dcterms:W3CDTF">2013-06-12T15:43:00Z</dcterms:created>
  <dcterms:modified xsi:type="dcterms:W3CDTF">2013-06-12T20:34:09Z</dcterms:modified>
</cp:coreProperties>
</file>