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CFE8-EB7B-4725-A4C8-7A3EEFBFB97C}" type="datetimeFigureOut">
              <a:rPr lang="ar-SA" smtClean="0"/>
              <a:t>05/08/34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4677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CFE8-EB7B-4725-A4C8-7A3EEFBFB97C}" type="datetimeFigureOut">
              <a:rPr lang="ar-SA" smtClean="0"/>
              <a:t>05/08/34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99105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CFE8-EB7B-4725-A4C8-7A3EEFBFB97C}" type="datetimeFigureOut">
              <a:rPr lang="ar-SA" smtClean="0"/>
              <a:t>05/08/34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47295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CFE8-EB7B-4725-A4C8-7A3EEFBFB97C}" type="datetimeFigureOut">
              <a:rPr lang="ar-SA" smtClean="0"/>
              <a:t>05/08/34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0603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CFE8-EB7B-4725-A4C8-7A3EEFBFB97C}" type="datetimeFigureOut">
              <a:rPr lang="ar-SA" smtClean="0"/>
              <a:t>05/08/34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38402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CFE8-EB7B-4725-A4C8-7A3EEFBFB97C}" type="datetimeFigureOut">
              <a:rPr lang="ar-SA" smtClean="0"/>
              <a:t>05/08/34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6102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CFE8-EB7B-4725-A4C8-7A3EEFBFB97C}" type="datetimeFigureOut">
              <a:rPr lang="ar-SA" smtClean="0"/>
              <a:t>05/08/34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88910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CFE8-EB7B-4725-A4C8-7A3EEFBFB97C}" type="datetimeFigureOut">
              <a:rPr lang="ar-SA" smtClean="0"/>
              <a:t>05/08/34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3220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CFE8-EB7B-4725-A4C8-7A3EEFBFB97C}" type="datetimeFigureOut">
              <a:rPr lang="ar-SA" smtClean="0"/>
              <a:t>05/08/34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7093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CFE8-EB7B-4725-A4C8-7A3EEFBFB97C}" type="datetimeFigureOut">
              <a:rPr lang="ar-SA" smtClean="0"/>
              <a:t>05/08/34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41895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CFE8-EB7B-4725-A4C8-7A3EEFBFB97C}" type="datetimeFigureOut">
              <a:rPr lang="ar-SA" smtClean="0"/>
              <a:t>05/08/34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6821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BCFE8-EB7B-4725-A4C8-7A3EEFBFB97C}" type="datetimeFigureOut">
              <a:rPr lang="ar-SA" smtClean="0"/>
              <a:t>05/08/34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4572C-CA5D-45BA-B985-2F1BE3A6422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0776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.edu.sa/en/news/vice-rector-graduate-studies-and-scientific-research/signing-5-scientific-memos-internationa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7920880" cy="1584176"/>
          </a:xfrm>
        </p:spPr>
        <p:txBody>
          <a:bodyPr>
            <a:noAutofit/>
          </a:bodyPr>
          <a:lstStyle/>
          <a:p>
            <a:r>
              <a:rPr lang="en-US" sz="3200" dirty="0">
                <a:hlinkClick r:id="rId2"/>
              </a:rPr>
              <a:t>Signing 5 scientific Memos with International Universities</a:t>
            </a:r>
            <a:r>
              <a:rPr lang="en-US" sz="3200" dirty="0"/>
              <a:t/>
            </a:r>
            <a:br>
              <a:rPr lang="en-US" sz="3200" dirty="0"/>
            </a:br>
            <a:endParaRPr lang="ar-SA" sz="3100" b="1" dirty="0"/>
          </a:p>
        </p:txBody>
      </p:sp>
    </p:spTree>
    <p:extLst>
      <p:ext uri="{BB962C8B-B14F-4D97-AF65-F5344CB8AC3E}">
        <p14:creationId xmlns:p14="http://schemas.microsoft.com/office/powerpoint/2010/main" val="3834923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b="1" dirty="0"/>
              <a:t>The University of </a:t>
            </a:r>
            <a:r>
              <a:rPr lang="en-US" b="1" dirty="0" err="1"/>
              <a:t>Majmaah</a:t>
            </a:r>
            <a:r>
              <a:rPr lang="en-US" b="1" dirty="0"/>
              <a:t>, based on the directions of His Highness the Rector Dr. Khalid Al-</a:t>
            </a:r>
            <a:r>
              <a:rPr lang="en-US" b="1" dirty="0" err="1"/>
              <a:t>Mogren</a:t>
            </a:r>
            <a:r>
              <a:rPr lang="en-US" b="1" dirty="0"/>
              <a:t>, and represented by the international cooperation department for the academic year 1432 H, signed five scientific memos with several international universities as following:</a:t>
            </a:r>
            <a:endParaRPr lang="en-US" dirty="0"/>
          </a:p>
          <a:p>
            <a:pPr algn="l" rtl="0"/>
            <a:r>
              <a:rPr lang="en-US" b="1" dirty="0"/>
              <a:t>-</a:t>
            </a:r>
            <a:r>
              <a:rPr lang="en-US" b="1"/>
              <a:t> </a:t>
            </a:r>
            <a:r>
              <a:rPr lang="en-US" b="1" smtClean="0"/>
              <a:t> </a:t>
            </a:r>
            <a:r>
              <a:rPr lang="en-US" b="1" dirty="0"/>
              <a:t>One year memo was signed with a university in Japan to exchange in the field academia and knowledge.</a:t>
            </a:r>
            <a:endParaRPr lang="en-US" dirty="0"/>
          </a:p>
          <a:p>
            <a:pPr algn="l" rtl="0"/>
            <a:r>
              <a:rPr lang="en-US" b="1" dirty="0"/>
              <a:t>- </a:t>
            </a:r>
            <a:r>
              <a:rPr lang="en-US" b="1" dirty="0" smtClean="0"/>
              <a:t>Three </a:t>
            </a:r>
            <a:r>
              <a:rPr lang="en-US" b="1" dirty="0"/>
              <a:t>years was signed with </a:t>
            </a:r>
            <a:r>
              <a:rPr lang="en-US" b="1" dirty="0" err="1"/>
              <a:t>Monash</a:t>
            </a:r>
            <a:r>
              <a:rPr lang="en-US" b="1" dirty="0"/>
              <a:t> University to cooperate academically in publishing journals in the mutual fields as well as exchanging academic outcomes for the two universities. Conducting workshops and exchanging visits.</a:t>
            </a:r>
            <a:endParaRPr lang="en-US" dirty="0"/>
          </a:p>
          <a:p>
            <a:pPr algn="l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02257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b="1" dirty="0"/>
              <a:t>- </a:t>
            </a:r>
            <a:r>
              <a:rPr lang="en-US" b="1" dirty="0" smtClean="0"/>
              <a:t>Five </a:t>
            </a:r>
            <a:r>
              <a:rPr lang="en-US" b="1" dirty="0"/>
              <a:t>years memo was signed with Maastricht University included: cooperation in academic fields like quality and development regarding medical college in </a:t>
            </a:r>
            <a:r>
              <a:rPr lang="en-US" b="1" dirty="0" err="1"/>
              <a:t>majmaa</a:t>
            </a:r>
            <a:r>
              <a:rPr lang="en-US" b="1" dirty="0"/>
              <a:t> as well as exchanging academic experience from both universities.</a:t>
            </a:r>
            <a:endParaRPr lang="en-US" dirty="0"/>
          </a:p>
          <a:p>
            <a:pPr algn="l" rtl="0"/>
            <a:r>
              <a:rPr lang="en-US" b="1" dirty="0"/>
              <a:t>- </a:t>
            </a:r>
            <a:r>
              <a:rPr lang="en-US" b="1" dirty="0" smtClean="0"/>
              <a:t> </a:t>
            </a:r>
            <a:r>
              <a:rPr lang="en-US" b="1" dirty="0"/>
              <a:t>A one year memo was signed with The University of Melbourne included cooperation in future academic field to enrich the two universities beside encouraging mutual publishing as well as exchanging students.</a:t>
            </a:r>
            <a:endParaRPr lang="en-US" dirty="0"/>
          </a:p>
          <a:p>
            <a:pPr algn="l" rtl="0"/>
            <a:r>
              <a:rPr lang="en-US" b="1" dirty="0" smtClean="0"/>
              <a:t>- </a:t>
            </a:r>
            <a:r>
              <a:rPr lang="en-US" b="1" dirty="0"/>
              <a:t>Five years memo was signed with Dalhousie University in Canada to cooperate academically in the field of quality and academic accreditation regarding college of medicine in </a:t>
            </a:r>
            <a:r>
              <a:rPr lang="en-US" b="1" dirty="0" err="1"/>
              <a:t>Majmaah</a:t>
            </a:r>
            <a:r>
              <a:rPr lang="en-US" b="1" dirty="0"/>
              <a:t> as well as exchanging academic outcomes from both universities. </a:t>
            </a:r>
            <a:endParaRPr lang="en-US" dirty="0"/>
          </a:p>
          <a:p>
            <a:pPr algn="l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86415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0685912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53</Words>
  <Application>Microsoft Office PowerPoint</Application>
  <PresentationFormat>عرض على الشاشة (3:4)‏</PresentationFormat>
  <Paragraphs>7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نسق Office</vt:lpstr>
      <vt:lpstr>Signing 5 scientific Memos with International Universities 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وكيل الجامعة للدراسات العليا والبحث العلمي يرعى حفل توقيع عقود المشاريع البحثية المدعومة</dc:title>
  <dc:creator>Kholoud Eid</dc:creator>
  <cp:lastModifiedBy>Kholoud Eid</cp:lastModifiedBy>
  <cp:revision>15</cp:revision>
  <dcterms:created xsi:type="dcterms:W3CDTF">2013-06-12T15:43:00Z</dcterms:created>
  <dcterms:modified xsi:type="dcterms:W3CDTF">2013-06-13T16:16:32Z</dcterms:modified>
</cp:coreProperties>
</file>