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467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10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729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060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840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610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891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32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709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189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82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77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.edu.sa/ar/news/%D9%88%D9%83%D8%A7%D9%84%D8%A9-%D8%A7%D9%84%D8%AC%D8%A7%D9%85%D8%B9%D8%A9-%D9%84%D9%84%D8%AF%D8%B1%D8%A7%D8%B3%D8%A7%D8%AA-%D8%A7%D9%84%D8%B9%D9%84%D9%8A%D8%A7-%D9%88%D8%A7%D9%84%D8%A8%D8%AD%D8%AB-%D8%A7%D9%84%D8%B9%D9%84%D9%85%D9%8A/%D8%AA%D8%AF%D8%B4%D9%8A%D9%86-%D9%83%D8%B1%D8%B4%D9%8A-%D8%A7%D9%84%D8%B4%D9%8A%D8%AE-%D8%B9%D8%A8%D8%AF%D8%A7%D9%84%D9%84%D9%87-%D8%A8%D9%86-%D8%B9%D8%A8%D8%AF%D8%A7%D9%84%D9%85%D8%AD%D8%B3%D9%86-%D8%A7%D9%84%D8%AA%D9%88%D9%8A%D8%AC%D8%B1%D9%8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920880" cy="1584176"/>
          </a:xfrm>
        </p:spPr>
        <p:txBody>
          <a:bodyPr>
            <a:normAutofit fontScale="90000"/>
          </a:bodyPr>
          <a:lstStyle/>
          <a:p>
            <a:r>
              <a:rPr lang="ar-SA" dirty="0">
                <a:hlinkClick r:id="rId2"/>
              </a:rPr>
              <a:t>تدشين كرشي الشيخ عبدالله بن عبدالمحسن التويجري للأبحاث التطبيقية لحالات الجلطات الدماغية بجامعة المجمعة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3492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b="1" dirty="0"/>
              <a:t>في ظل اهتمام جامعة المجمعة بالكراسي البحثية يدشن معالي مدير الجامعة الدكتور خالد بن سعد المقرن  يوم الثلاثاء الموافق 27/6/1434هـ الساعة الحادية عشرة صباحا بقاعة التشريفات بجامعة المجمعة كرسي الشيخ عبدالله بن عبدالمحسن التويجري للأبحاث التطبيقية لحالات الجلطات الدماغية ، وذلك بحضور الشيخ أحمد بن عبدالله التويجري نائباً عن والده ، كما يلقي كلمة الشيخ عبدالله بن عبدالمحسن التويجري الممول للكرسي البحثي معالي الاستاذ عبدالعزيز الناصر التويجري </a:t>
            </a:r>
            <a:r>
              <a:rPr lang="ar-SA" b="1" u="sng" dirty="0"/>
              <a:t>وزير </a:t>
            </a:r>
            <a:r>
              <a:rPr lang="ar-SA" b="1" u="sng" dirty="0" err="1"/>
              <a:t>المواني</a:t>
            </a:r>
            <a:r>
              <a:rPr lang="ar-SA" b="1" u="sng" dirty="0"/>
              <a:t> والجسور.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4340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b="1" dirty="0"/>
              <a:t>ويهتم الكرسي البحثي بشكل عام بالدارسات والأبحاث ذات العلاقة بالجلطات الدماغية، كما يهدف الكرسي إلى تحقيق مجموعة من الأهداف أهمها:</a:t>
            </a:r>
            <a:endParaRPr lang="en-US" dirty="0"/>
          </a:p>
          <a:p>
            <a:r>
              <a:rPr lang="ar-SA" b="1" dirty="0"/>
              <a:t>1-التميز البحثي في تطبيقات الوقاية والتشخيص والعلاج والتأهيل لحالات الجلطات الدماغية.</a:t>
            </a:r>
            <a:endParaRPr lang="en-US" dirty="0"/>
          </a:p>
          <a:p>
            <a:r>
              <a:rPr lang="ar-SA" b="1" dirty="0"/>
              <a:t>2-تطوير التقنيات والتدخلات العلاجية للتقليل من آثار الجلطات الدماغية.</a:t>
            </a:r>
            <a:endParaRPr lang="en-US" dirty="0"/>
          </a:p>
          <a:p>
            <a:r>
              <a:rPr lang="ar-SA" b="1" dirty="0"/>
              <a:t>3-استقطاب الخبرات العالمية لتبني التجارب الناجحة في مجال الجلطات الدماغية.</a:t>
            </a:r>
            <a:endParaRPr lang="en-US" dirty="0"/>
          </a:p>
          <a:p>
            <a:r>
              <a:rPr lang="ar-SA" b="1" dirty="0"/>
              <a:t>وتقدم الجامعة شكرها وتقديرها لمساهمة ودعم الشيخ عبدالله بن عبدالمحسن التويجري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989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128792" cy="474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7385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97</Words>
  <Application>Microsoft Office PowerPoint</Application>
  <PresentationFormat>عرض على الشاشة (3:4)‏</PresentationFormat>
  <Paragraphs>7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تدشين كرشي الشيخ عبدالله بن عبدالمحسن التويجري للأبحاث التطبيقية لحالات الجلطات الدماغية بجامعة المجمعة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وكيل الجامعة للدراسات العليا والبحث العلمي يرعى حفل توقيع عقود المشاريع البحثية المدعومة</dc:title>
  <dc:creator>Kholoud Eid</dc:creator>
  <cp:lastModifiedBy>Kholoud Eid</cp:lastModifiedBy>
  <cp:revision>7</cp:revision>
  <dcterms:created xsi:type="dcterms:W3CDTF">2013-06-12T15:43:00Z</dcterms:created>
  <dcterms:modified xsi:type="dcterms:W3CDTF">2013-06-12T20:21:43Z</dcterms:modified>
</cp:coreProperties>
</file>